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Lst>
  <p:sldSz cy="36576000" cx="27432000"/>
  <p:notesSz cx="7019925" cy="93059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520">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0" orient="horz"/>
        <p:guide pos="86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1968" cy="465296"/>
          </a:xfrm>
          <a:prstGeom prst="rect">
            <a:avLst/>
          </a:prstGeom>
          <a:noFill/>
          <a:ln>
            <a:noFill/>
          </a:ln>
        </p:spPr>
        <p:txBody>
          <a:bodyPr anchorCtr="0" anchor="t" bIns="46625" lIns="93275" spcFirstLastPara="1" rIns="93275" wrap="square" tIns="466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6333" y="0"/>
            <a:ext cx="3041968" cy="465296"/>
          </a:xfrm>
          <a:prstGeom prst="rect">
            <a:avLst/>
          </a:prstGeom>
          <a:noFill/>
          <a:ln>
            <a:noFill/>
          </a:ln>
        </p:spPr>
        <p:txBody>
          <a:bodyPr anchorCtr="0" anchor="t" bIns="46625" lIns="93275" spcFirstLastPara="1" rIns="93275" wrap="square" tIns="466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01863" y="698500"/>
            <a:ext cx="2616200"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9014"/>
            <a:ext cx="3041968" cy="465296"/>
          </a:xfrm>
          <a:prstGeom prst="rect">
            <a:avLst/>
          </a:prstGeom>
          <a:noFill/>
          <a:ln>
            <a:noFill/>
          </a:ln>
        </p:spPr>
        <p:txBody>
          <a:bodyPr anchorCtr="0" anchor="b" bIns="46625" lIns="93275" spcFirstLastPara="1" rIns="93275" wrap="square" tIns="466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6333" y="8839014"/>
            <a:ext cx="3041968" cy="465296"/>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201863" y="698500"/>
            <a:ext cx="2616200"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976333" y="8839014"/>
            <a:ext cx="3041968" cy="465296"/>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2057400" y="11362270"/>
            <a:ext cx="23317200" cy="7840133"/>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4114800" y="20726400"/>
            <a:ext cx="19202401" cy="9347200"/>
          </a:xfrm>
          <a:prstGeom prst="rect">
            <a:avLst/>
          </a:prstGeom>
          <a:noFill/>
          <a:ln>
            <a:noFill/>
          </a:ln>
        </p:spPr>
        <p:txBody>
          <a:bodyPr anchorCtr="0" anchor="t" bIns="182875" lIns="365750" spcFirstLastPara="1" rIns="365750" wrap="square" tIns="182875">
            <a:normAutofit/>
          </a:bodyPr>
          <a:lstStyle>
            <a:lvl1pPr lvl="0" algn="ctr">
              <a:lnSpc>
                <a:spcPct val="100000"/>
              </a:lnSpc>
              <a:spcBef>
                <a:spcPts val="2560"/>
              </a:spcBef>
              <a:spcAft>
                <a:spcPts val="0"/>
              </a:spcAft>
              <a:buClr>
                <a:srgbClr val="888888"/>
              </a:buClr>
              <a:buSzPts val="12800"/>
              <a:buNone/>
              <a:defRPr>
                <a:solidFill>
                  <a:srgbClr val="888888"/>
                </a:solidFill>
              </a:defRPr>
            </a:lvl1pPr>
            <a:lvl2pPr lvl="1" algn="ctr">
              <a:lnSpc>
                <a:spcPct val="100000"/>
              </a:lnSpc>
              <a:spcBef>
                <a:spcPts val="2240"/>
              </a:spcBef>
              <a:spcAft>
                <a:spcPts val="0"/>
              </a:spcAft>
              <a:buClr>
                <a:srgbClr val="888888"/>
              </a:buClr>
              <a:buSzPts val="11200"/>
              <a:buNone/>
              <a:defRPr>
                <a:solidFill>
                  <a:srgbClr val="888888"/>
                </a:solidFill>
              </a:defRPr>
            </a:lvl2pPr>
            <a:lvl3pPr lvl="2" algn="ctr">
              <a:lnSpc>
                <a:spcPct val="100000"/>
              </a:lnSpc>
              <a:spcBef>
                <a:spcPts val="1920"/>
              </a:spcBef>
              <a:spcAft>
                <a:spcPts val="0"/>
              </a:spcAft>
              <a:buClr>
                <a:srgbClr val="888888"/>
              </a:buClr>
              <a:buSzPts val="9600"/>
              <a:buNone/>
              <a:defRPr>
                <a:solidFill>
                  <a:srgbClr val="888888"/>
                </a:solidFill>
              </a:defRPr>
            </a:lvl3pPr>
            <a:lvl4pPr lvl="3" algn="ctr">
              <a:lnSpc>
                <a:spcPct val="100000"/>
              </a:lnSpc>
              <a:spcBef>
                <a:spcPts val="1600"/>
              </a:spcBef>
              <a:spcAft>
                <a:spcPts val="0"/>
              </a:spcAft>
              <a:buClr>
                <a:srgbClr val="888888"/>
              </a:buClr>
              <a:buSzPts val="8000"/>
              <a:buNone/>
              <a:defRPr>
                <a:solidFill>
                  <a:srgbClr val="888888"/>
                </a:solidFill>
              </a:defRPr>
            </a:lvl4pPr>
            <a:lvl5pPr lvl="4" algn="ctr">
              <a:lnSpc>
                <a:spcPct val="100000"/>
              </a:lnSpc>
              <a:spcBef>
                <a:spcPts val="1600"/>
              </a:spcBef>
              <a:spcAft>
                <a:spcPts val="0"/>
              </a:spcAft>
              <a:buClr>
                <a:srgbClr val="888888"/>
              </a:buClr>
              <a:buSzPts val="8000"/>
              <a:buNone/>
              <a:defRPr>
                <a:solidFill>
                  <a:srgbClr val="888888"/>
                </a:solidFill>
              </a:defRPr>
            </a:lvl5pPr>
            <a:lvl6pPr lvl="5" algn="ctr">
              <a:lnSpc>
                <a:spcPct val="100000"/>
              </a:lnSpc>
              <a:spcBef>
                <a:spcPts val="1600"/>
              </a:spcBef>
              <a:spcAft>
                <a:spcPts val="0"/>
              </a:spcAft>
              <a:buClr>
                <a:srgbClr val="888888"/>
              </a:buClr>
              <a:buSzPts val="8000"/>
              <a:buNone/>
              <a:defRPr>
                <a:solidFill>
                  <a:srgbClr val="888888"/>
                </a:solidFill>
              </a:defRPr>
            </a:lvl6pPr>
            <a:lvl7pPr lvl="6" algn="ctr">
              <a:lnSpc>
                <a:spcPct val="100000"/>
              </a:lnSpc>
              <a:spcBef>
                <a:spcPts val="1600"/>
              </a:spcBef>
              <a:spcAft>
                <a:spcPts val="0"/>
              </a:spcAft>
              <a:buClr>
                <a:srgbClr val="888888"/>
              </a:buClr>
              <a:buSzPts val="8000"/>
              <a:buNone/>
              <a:defRPr>
                <a:solidFill>
                  <a:srgbClr val="888888"/>
                </a:solidFill>
              </a:defRPr>
            </a:lvl7pPr>
            <a:lvl8pPr lvl="7" algn="ctr">
              <a:lnSpc>
                <a:spcPct val="100000"/>
              </a:lnSpc>
              <a:spcBef>
                <a:spcPts val="1600"/>
              </a:spcBef>
              <a:spcAft>
                <a:spcPts val="0"/>
              </a:spcAft>
              <a:buClr>
                <a:srgbClr val="888888"/>
              </a:buClr>
              <a:buSzPts val="8000"/>
              <a:buNone/>
              <a:defRPr>
                <a:solidFill>
                  <a:srgbClr val="888888"/>
                </a:solidFill>
              </a:defRPr>
            </a:lvl8pPr>
            <a:lvl9pPr lvl="8" algn="ctr">
              <a:lnSpc>
                <a:spcPct val="100000"/>
              </a:lnSpc>
              <a:spcBef>
                <a:spcPts val="1600"/>
              </a:spcBef>
              <a:spcAft>
                <a:spcPts val="0"/>
              </a:spcAft>
              <a:buClr>
                <a:srgbClr val="888888"/>
              </a:buClr>
              <a:buSzPts val="8000"/>
              <a:buNone/>
              <a:defRPr>
                <a:solidFill>
                  <a:srgbClr val="888888"/>
                </a:solidFill>
              </a:defRPr>
            </a:lvl9pPr>
          </a:lstStyle>
          <a:p/>
        </p:txBody>
      </p:sp>
      <p:sp>
        <p:nvSpPr>
          <p:cNvPr id="18" name="Google Shape;18;p2"/>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1646766" y="8259237"/>
            <a:ext cx="24138468" cy="24688800"/>
          </a:xfrm>
          <a:prstGeom prst="rect">
            <a:avLst/>
          </a:prstGeom>
          <a:noFill/>
          <a:ln>
            <a:noFill/>
          </a:ln>
        </p:spPr>
        <p:txBody>
          <a:bodyPr anchorCtr="0" anchor="t" bIns="182875" lIns="365750" spcFirstLastPara="1" rIns="365750" wrap="square" tIns="182875">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370234" y="13982705"/>
            <a:ext cx="31208133" cy="61722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5202767" y="8039105"/>
            <a:ext cx="31208133" cy="18059401"/>
          </a:xfrm>
          <a:prstGeom prst="rect">
            <a:avLst/>
          </a:prstGeom>
          <a:noFill/>
          <a:ln>
            <a:noFill/>
          </a:ln>
        </p:spPr>
        <p:txBody>
          <a:bodyPr anchorCtr="0" anchor="t" bIns="182875" lIns="365750" spcFirstLastPara="1" rIns="365750" wrap="square" tIns="182875">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1371600" y="8534403"/>
            <a:ext cx="24688800" cy="24138468"/>
          </a:xfrm>
          <a:prstGeom prst="rect">
            <a:avLst/>
          </a:prstGeom>
          <a:noFill/>
          <a:ln>
            <a:noFill/>
          </a:ln>
        </p:spPr>
        <p:txBody>
          <a:bodyPr anchorCtr="0" anchor="t" bIns="182875" lIns="365750" spcFirstLastPara="1" rIns="365750" wrap="square" tIns="182875">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2166939" y="23503469"/>
            <a:ext cx="23317200" cy="7264400"/>
          </a:xfrm>
          <a:prstGeom prst="rect">
            <a:avLst/>
          </a:prstGeom>
          <a:noFill/>
          <a:ln>
            <a:noFill/>
          </a:ln>
        </p:spPr>
        <p:txBody>
          <a:bodyPr anchorCtr="0" anchor="t" bIns="182875" lIns="365750" spcFirstLastPara="1" rIns="365750" wrap="square" tIns="182875">
            <a:normAutofit/>
          </a:bodyPr>
          <a:lstStyle>
            <a:lvl1pPr lvl="0" algn="l">
              <a:lnSpc>
                <a:spcPct val="100000"/>
              </a:lnSpc>
              <a:spcBef>
                <a:spcPts val="0"/>
              </a:spcBef>
              <a:spcAft>
                <a:spcPts val="0"/>
              </a:spcAft>
              <a:buClr>
                <a:schemeClr val="dk1"/>
              </a:buClr>
              <a:buSzPts val="16000"/>
              <a:buFont typeface="Calibri"/>
              <a:buNone/>
              <a:defRPr b="1" sz="16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2166939" y="15502472"/>
            <a:ext cx="23317200" cy="8000997"/>
          </a:xfrm>
          <a:prstGeom prst="rect">
            <a:avLst/>
          </a:prstGeom>
          <a:noFill/>
          <a:ln>
            <a:noFill/>
          </a:ln>
        </p:spPr>
        <p:txBody>
          <a:bodyPr anchorCtr="0" anchor="b" bIns="182875" lIns="365750" spcFirstLastPara="1" rIns="365750" wrap="square" tIns="182875">
            <a:normAutofit/>
          </a:bodyPr>
          <a:lstStyle>
            <a:lvl1pPr indent="-228600" lvl="0" marL="457200" algn="l">
              <a:lnSpc>
                <a:spcPct val="100000"/>
              </a:lnSpc>
              <a:spcBef>
                <a:spcPts val="1600"/>
              </a:spcBef>
              <a:spcAft>
                <a:spcPts val="0"/>
              </a:spcAft>
              <a:buClr>
                <a:srgbClr val="888888"/>
              </a:buClr>
              <a:buSzPts val="8000"/>
              <a:buNone/>
              <a:defRPr sz="8000">
                <a:solidFill>
                  <a:srgbClr val="888888"/>
                </a:solidFill>
              </a:defRPr>
            </a:lvl1pPr>
            <a:lvl2pPr indent="-228600" lvl="1" marL="914400" algn="l">
              <a:lnSpc>
                <a:spcPct val="100000"/>
              </a:lnSpc>
              <a:spcBef>
                <a:spcPts val="1440"/>
              </a:spcBef>
              <a:spcAft>
                <a:spcPts val="0"/>
              </a:spcAft>
              <a:buClr>
                <a:srgbClr val="888888"/>
              </a:buClr>
              <a:buSzPts val="7200"/>
              <a:buNone/>
              <a:defRPr sz="7200">
                <a:solidFill>
                  <a:srgbClr val="888888"/>
                </a:solidFill>
              </a:defRPr>
            </a:lvl2pPr>
            <a:lvl3pPr indent="-228600" lvl="2" marL="1371600" algn="l">
              <a:lnSpc>
                <a:spcPct val="100000"/>
              </a:lnSpc>
              <a:spcBef>
                <a:spcPts val="1280"/>
              </a:spcBef>
              <a:spcAft>
                <a:spcPts val="0"/>
              </a:spcAft>
              <a:buClr>
                <a:srgbClr val="888888"/>
              </a:buClr>
              <a:buSzPts val="6400"/>
              <a:buNone/>
              <a:defRPr sz="6400">
                <a:solidFill>
                  <a:srgbClr val="888888"/>
                </a:solidFill>
              </a:defRPr>
            </a:lvl3pPr>
            <a:lvl4pPr indent="-228600" lvl="3" marL="1828800" algn="l">
              <a:lnSpc>
                <a:spcPct val="100000"/>
              </a:lnSpc>
              <a:spcBef>
                <a:spcPts val="1120"/>
              </a:spcBef>
              <a:spcAft>
                <a:spcPts val="0"/>
              </a:spcAft>
              <a:buClr>
                <a:srgbClr val="888888"/>
              </a:buClr>
              <a:buSzPts val="5600"/>
              <a:buNone/>
              <a:defRPr sz="5600">
                <a:solidFill>
                  <a:srgbClr val="888888"/>
                </a:solidFill>
              </a:defRPr>
            </a:lvl4pPr>
            <a:lvl5pPr indent="-228600" lvl="4" marL="2286000" algn="l">
              <a:lnSpc>
                <a:spcPct val="100000"/>
              </a:lnSpc>
              <a:spcBef>
                <a:spcPts val="1120"/>
              </a:spcBef>
              <a:spcAft>
                <a:spcPts val="0"/>
              </a:spcAft>
              <a:buClr>
                <a:srgbClr val="888888"/>
              </a:buClr>
              <a:buSzPts val="5600"/>
              <a:buNone/>
              <a:defRPr sz="5600">
                <a:solidFill>
                  <a:srgbClr val="888888"/>
                </a:solidFill>
              </a:defRPr>
            </a:lvl5pPr>
            <a:lvl6pPr indent="-228600" lvl="5" marL="2743200" algn="l">
              <a:lnSpc>
                <a:spcPct val="100000"/>
              </a:lnSpc>
              <a:spcBef>
                <a:spcPts val="1120"/>
              </a:spcBef>
              <a:spcAft>
                <a:spcPts val="0"/>
              </a:spcAft>
              <a:buClr>
                <a:srgbClr val="888888"/>
              </a:buClr>
              <a:buSzPts val="5600"/>
              <a:buNone/>
              <a:defRPr sz="5600">
                <a:solidFill>
                  <a:srgbClr val="888888"/>
                </a:solidFill>
              </a:defRPr>
            </a:lvl6pPr>
            <a:lvl7pPr indent="-228600" lvl="6" marL="3200400" algn="l">
              <a:lnSpc>
                <a:spcPct val="100000"/>
              </a:lnSpc>
              <a:spcBef>
                <a:spcPts val="1120"/>
              </a:spcBef>
              <a:spcAft>
                <a:spcPts val="0"/>
              </a:spcAft>
              <a:buClr>
                <a:srgbClr val="888888"/>
              </a:buClr>
              <a:buSzPts val="5600"/>
              <a:buNone/>
              <a:defRPr sz="5600">
                <a:solidFill>
                  <a:srgbClr val="888888"/>
                </a:solidFill>
              </a:defRPr>
            </a:lvl7pPr>
            <a:lvl8pPr indent="-228600" lvl="7" marL="3657600" algn="l">
              <a:lnSpc>
                <a:spcPct val="100000"/>
              </a:lnSpc>
              <a:spcBef>
                <a:spcPts val="1120"/>
              </a:spcBef>
              <a:spcAft>
                <a:spcPts val="0"/>
              </a:spcAft>
              <a:buClr>
                <a:srgbClr val="888888"/>
              </a:buClr>
              <a:buSzPts val="5600"/>
              <a:buNone/>
              <a:defRPr sz="5600">
                <a:solidFill>
                  <a:srgbClr val="888888"/>
                </a:solidFill>
              </a:defRPr>
            </a:lvl8pPr>
            <a:lvl9pPr indent="-228600" lvl="8" marL="4114800" algn="l">
              <a:lnSpc>
                <a:spcPct val="100000"/>
              </a:lnSpc>
              <a:spcBef>
                <a:spcPts val="1120"/>
              </a:spcBef>
              <a:spcAft>
                <a:spcPts val="0"/>
              </a:spcAft>
              <a:buClr>
                <a:srgbClr val="888888"/>
              </a:buClr>
              <a:buSzPts val="5600"/>
              <a:buNone/>
              <a:defRPr sz="5600">
                <a:solidFill>
                  <a:srgbClr val="888888"/>
                </a:solidFill>
              </a:defRPr>
            </a:lvl9pPr>
          </a:lstStyle>
          <a:p/>
        </p:txBody>
      </p:sp>
      <p:sp>
        <p:nvSpPr>
          <p:cNvPr id="30" name="Google Shape;30;p4"/>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1371600" y="8534403"/>
            <a:ext cx="12115800" cy="24138468"/>
          </a:xfrm>
          <a:prstGeom prst="rect">
            <a:avLst/>
          </a:prstGeom>
          <a:noFill/>
          <a:ln>
            <a:noFill/>
          </a:ln>
        </p:spPr>
        <p:txBody>
          <a:bodyPr anchorCtr="0" anchor="t" bIns="182875" lIns="365750" spcFirstLastPara="1" rIns="365750" wrap="square" tIns="182875">
            <a:normAutofit/>
          </a:bodyPr>
          <a:lstStyle>
            <a:lvl1pPr indent="-939800" lvl="0" marL="457200" algn="l">
              <a:lnSpc>
                <a:spcPct val="100000"/>
              </a:lnSpc>
              <a:spcBef>
                <a:spcPts val="2240"/>
              </a:spcBef>
              <a:spcAft>
                <a:spcPts val="0"/>
              </a:spcAft>
              <a:buClr>
                <a:schemeClr val="dk1"/>
              </a:buClr>
              <a:buSzPts val="11200"/>
              <a:buChar char="•"/>
              <a:defRPr sz="11200"/>
            </a:lvl1pPr>
            <a:lvl2pPr indent="-838200" lvl="1" marL="914400" algn="l">
              <a:lnSpc>
                <a:spcPct val="100000"/>
              </a:lnSpc>
              <a:spcBef>
                <a:spcPts val="1920"/>
              </a:spcBef>
              <a:spcAft>
                <a:spcPts val="0"/>
              </a:spcAft>
              <a:buClr>
                <a:schemeClr val="dk1"/>
              </a:buClr>
              <a:buSzPts val="9600"/>
              <a:buChar char="–"/>
              <a:defRPr sz="9600"/>
            </a:lvl2pPr>
            <a:lvl3pPr indent="-736600" lvl="2" marL="1371600" algn="l">
              <a:lnSpc>
                <a:spcPct val="100000"/>
              </a:lnSpc>
              <a:spcBef>
                <a:spcPts val="1600"/>
              </a:spcBef>
              <a:spcAft>
                <a:spcPts val="0"/>
              </a:spcAft>
              <a:buClr>
                <a:schemeClr val="dk1"/>
              </a:buClr>
              <a:buSzPts val="8000"/>
              <a:buChar char="•"/>
              <a:defRPr sz="8000"/>
            </a:lvl3pPr>
            <a:lvl4pPr indent="-685800" lvl="3" marL="1828800" algn="l">
              <a:lnSpc>
                <a:spcPct val="100000"/>
              </a:lnSpc>
              <a:spcBef>
                <a:spcPts val="1440"/>
              </a:spcBef>
              <a:spcAft>
                <a:spcPts val="0"/>
              </a:spcAft>
              <a:buClr>
                <a:schemeClr val="dk1"/>
              </a:buClr>
              <a:buSzPts val="7200"/>
              <a:buChar char="–"/>
              <a:defRPr sz="7200"/>
            </a:lvl4pPr>
            <a:lvl5pPr indent="-685800" lvl="4" marL="2286000" algn="l">
              <a:lnSpc>
                <a:spcPct val="100000"/>
              </a:lnSpc>
              <a:spcBef>
                <a:spcPts val="1440"/>
              </a:spcBef>
              <a:spcAft>
                <a:spcPts val="0"/>
              </a:spcAft>
              <a:buClr>
                <a:schemeClr val="dk1"/>
              </a:buClr>
              <a:buSzPts val="7200"/>
              <a:buChar char="»"/>
              <a:defRPr sz="7200"/>
            </a:lvl5pPr>
            <a:lvl6pPr indent="-685800" lvl="5" marL="2743200" algn="l">
              <a:lnSpc>
                <a:spcPct val="100000"/>
              </a:lnSpc>
              <a:spcBef>
                <a:spcPts val="1440"/>
              </a:spcBef>
              <a:spcAft>
                <a:spcPts val="0"/>
              </a:spcAft>
              <a:buClr>
                <a:schemeClr val="dk1"/>
              </a:buClr>
              <a:buSzPts val="7200"/>
              <a:buChar char="•"/>
              <a:defRPr sz="7200"/>
            </a:lvl6pPr>
            <a:lvl7pPr indent="-685800" lvl="6" marL="3200400" algn="l">
              <a:lnSpc>
                <a:spcPct val="100000"/>
              </a:lnSpc>
              <a:spcBef>
                <a:spcPts val="1440"/>
              </a:spcBef>
              <a:spcAft>
                <a:spcPts val="0"/>
              </a:spcAft>
              <a:buClr>
                <a:schemeClr val="dk1"/>
              </a:buClr>
              <a:buSzPts val="7200"/>
              <a:buChar char="•"/>
              <a:defRPr sz="7200"/>
            </a:lvl7pPr>
            <a:lvl8pPr indent="-685800" lvl="7" marL="3657600" algn="l">
              <a:lnSpc>
                <a:spcPct val="100000"/>
              </a:lnSpc>
              <a:spcBef>
                <a:spcPts val="1440"/>
              </a:spcBef>
              <a:spcAft>
                <a:spcPts val="0"/>
              </a:spcAft>
              <a:buClr>
                <a:schemeClr val="dk1"/>
              </a:buClr>
              <a:buSzPts val="7200"/>
              <a:buChar char="•"/>
              <a:defRPr sz="7200"/>
            </a:lvl8pPr>
            <a:lvl9pPr indent="-685800" lvl="8" marL="4114800" algn="l">
              <a:lnSpc>
                <a:spcPct val="100000"/>
              </a:lnSpc>
              <a:spcBef>
                <a:spcPts val="1440"/>
              </a:spcBef>
              <a:spcAft>
                <a:spcPts val="0"/>
              </a:spcAft>
              <a:buClr>
                <a:schemeClr val="dk1"/>
              </a:buClr>
              <a:buSzPts val="7200"/>
              <a:buChar char="•"/>
              <a:defRPr sz="7200"/>
            </a:lvl9pPr>
          </a:lstStyle>
          <a:p/>
        </p:txBody>
      </p:sp>
      <p:sp>
        <p:nvSpPr>
          <p:cNvPr id="36" name="Google Shape;36;p5"/>
          <p:cNvSpPr txBox="1"/>
          <p:nvPr>
            <p:ph idx="2" type="body"/>
          </p:nvPr>
        </p:nvSpPr>
        <p:spPr>
          <a:xfrm>
            <a:off x="13944600" y="8534403"/>
            <a:ext cx="12115800" cy="24138468"/>
          </a:xfrm>
          <a:prstGeom prst="rect">
            <a:avLst/>
          </a:prstGeom>
          <a:noFill/>
          <a:ln>
            <a:noFill/>
          </a:ln>
        </p:spPr>
        <p:txBody>
          <a:bodyPr anchorCtr="0" anchor="t" bIns="182875" lIns="365750" spcFirstLastPara="1" rIns="365750" wrap="square" tIns="182875">
            <a:normAutofit/>
          </a:bodyPr>
          <a:lstStyle>
            <a:lvl1pPr indent="-939800" lvl="0" marL="457200" algn="l">
              <a:lnSpc>
                <a:spcPct val="100000"/>
              </a:lnSpc>
              <a:spcBef>
                <a:spcPts val="2240"/>
              </a:spcBef>
              <a:spcAft>
                <a:spcPts val="0"/>
              </a:spcAft>
              <a:buClr>
                <a:schemeClr val="dk1"/>
              </a:buClr>
              <a:buSzPts val="11200"/>
              <a:buChar char="•"/>
              <a:defRPr sz="11200"/>
            </a:lvl1pPr>
            <a:lvl2pPr indent="-838200" lvl="1" marL="914400" algn="l">
              <a:lnSpc>
                <a:spcPct val="100000"/>
              </a:lnSpc>
              <a:spcBef>
                <a:spcPts val="1920"/>
              </a:spcBef>
              <a:spcAft>
                <a:spcPts val="0"/>
              </a:spcAft>
              <a:buClr>
                <a:schemeClr val="dk1"/>
              </a:buClr>
              <a:buSzPts val="9600"/>
              <a:buChar char="–"/>
              <a:defRPr sz="9600"/>
            </a:lvl2pPr>
            <a:lvl3pPr indent="-736600" lvl="2" marL="1371600" algn="l">
              <a:lnSpc>
                <a:spcPct val="100000"/>
              </a:lnSpc>
              <a:spcBef>
                <a:spcPts val="1600"/>
              </a:spcBef>
              <a:spcAft>
                <a:spcPts val="0"/>
              </a:spcAft>
              <a:buClr>
                <a:schemeClr val="dk1"/>
              </a:buClr>
              <a:buSzPts val="8000"/>
              <a:buChar char="•"/>
              <a:defRPr sz="8000"/>
            </a:lvl3pPr>
            <a:lvl4pPr indent="-685800" lvl="3" marL="1828800" algn="l">
              <a:lnSpc>
                <a:spcPct val="100000"/>
              </a:lnSpc>
              <a:spcBef>
                <a:spcPts val="1440"/>
              </a:spcBef>
              <a:spcAft>
                <a:spcPts val="0"/>
              </a:spcAft>
              <a:buClr>
                <a:schemeClr val="dk1"/>
              </a:buClr>
              <a:buSzPts val="7200"/>
              <a:buChar char="–"/>
              <a:defRPr sz="7200"/>
            </a:lvl4pPr>
            <a:lvl5pPr indent="-685800" lvl="4" marL="2286000" algn="l">
              <a:lnSpc>
                <a:spcPct val="100000"/>
              </a:lnSpc>
              <a:spcBef>
                <a:spcPts val="1440"/>
              </a:spcBef>
              <a:spcAft>
                <a:spcPts val="0"/>
              </a:spcAft>
              <a:buClr>
                <a:schemeClr val="dk1"/>
              </a:buClr>
              <a:buSzPts val="7200"/>
              <a:buChar char="»"/>
              <a:defRPr sz="7200"/>
            </a:lvl5pPr>
            <a:lvl6pPr indent="-685800" lvl="5" marL="2743200" algn="l">
              <a:lnSpc>
                <a:spcPct val="100000"/>
              </a:lnSpc>
              <a:spcBef>
                <a:spcPts val="1440"/>
              </a:spcBef>
              <a:spcAft>
                <a:spcPts val="0"/>
              </a:spcAft>
              <a:buClr>
                <a:schemeClr val="dk1"/>
              </a:buClr>
              <a:buSzPts val="7200"/>
              <a:buChar char="•"/>
              <a:defRPr sz="7200"/>
            </a:lvl6pPr>
            <a:lvl7pPr indent="-685800" lvl="6" marL="3200400" algn="l">
              <a:lnSpc>
                <a:spcPct val="100000"/>
              </a:lnSpc>
              <a:spcBef>
                <a:spcPts val="1440"/>
              </a:spcBef>
              <a:spcAft>
                <a:spcPts val="0"/>
              </a:spcAft>
              <a:buClr>
                <a:schemeClr val="dk1"/>
              </a:buClr>
              <a:buSzPts val="7200"/>
              <a:buChar char="•"/>
              <a:defRPr sz="7200"/>
            </a:lvl7pPr>
            <a:lvl8pPr indent="-685800" lvl="7" marL="3657600" algn="l">
              <a:lnSpc>
                <a:spcPct val="100000"/>
              </a:lnSpc>
              <a:spcBef>
                <a:spcPts val="1440"/>
              </a:spcBef>
              <a:spcAft>
                <a:spcPts val="0"/>
              </a:spcAft>
              <a:buClr>
                <a:schemeClr val="dk1"/>
              </a:buClr>
              <a:buSzPts val="7200"/>
              <a:buChar char="•"/>
              <a:defRPr sz="7200"/>
            </a:lvl8pPr>
            <a:lvl9pPr indent="-685800" lvl="8" marL="4114800" algn="l">
              <a:lnSpc>
                <a:spcPct val="100000"/>
              </a:lnSpc>
              <a:spcBef>
                <a:spcPts val="1440"/>
              </a:spcBef>
              <a:spcAft>
                <a:spcPts val="0"/>
              </a:spcAft>
              <a:buClr>
                <a:schemeClr val="dk1"/>
              </a:buClr>
              <a:buSzPts val="7200"/>
              <a:buChar char="•"/>
              <a:defRPr sz="7200"/>
            </a:lvl9pPr>
          </a:lstStyle>
          <a:p/>
        </p:txBody>
      </p:sp>
      <p:sp>
        <p:nvSpPr>
          <p:cNvPr id="37" name="Google Shape;37;p5"/>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7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1371600" y="8187269"/>
            <a:ext cx="12120564" cy="3412064"/>
          </a:xfrm>
          <a:prstGeom prst="rect">
            <a:avLst/>
          </a:prstGeom>
          <a:noFill/>
          <a:ln>
            <a:noFill/>
          </a:ln>
        </p:spPr>
        <p:txBody>
          <a:bodyPr anchorCtr="0" anchor="b" bIns="182875" lIns="365750" spcFirstLastPara="1" rIns="365750" wrap="square" tIns="182875">
            <a:normAutofit/>
          </a:bodyPr>
          <a:lstStyle>
            <a:lvl1pPr indent="-228600" lvl="0" marL="457200" algn="l">
              <a:lnSpc>
                <a:spcPct val="100000"/>
              </a:lnSpc>
              <a:spcBef>
                <a:spcPts val="1920"/>
              </a:spcBef>
              <a:spcAft>
                <a:spcPts val="0"/>
              </a:spcAft>
              <a:buClr>
                <a:schemeClr val="dk1"/>
              </a:buClr>
              <a:buSzPts val="9600"/>
              <a:buNone/>
              <a:defRPr b="1" sz="9600"/>
            </a:lvl1pPr>
            <a:lvl2pPr indent="-228600" lvl="1" marL="914400" algn="l">
              <a:lnSpc>
                <a:spcPct val="100000"/>
              </a:lnSpc>
              <a:spcBef>
                <a:spcPts val="1600"/>
              </a:spcBef>
              <a:spcAft>
                <a:spcPts val="0"/>
              </a:spcAft>
              <a:buClr>
                <a:schemeClr val="dk1"/>
              </a:buClr>
              <a:buSzPts val="8000"/>
              <a:buNone/>
              <a:defRPr b="1" sz="8000"/>
            </a:lvl2pPr>
            <a:lvl3pPr indent="-228600" lvl="2" marL="1371600" algn="l">
              <a:lnSpc>
                <a:spcPct val="100000"/>
              </a:lnSpc>
              <a:spcBef>
                <a:spcPts val="1440"/>
              </a:spcBef>
              <a:spcAft>
                <a:spcPts val="0"/>
              </a:spcAft>
              <a:buClr>
                <a:schemeClr val="dk1"/>
              </a:buClr>
              <a:buSzPts val="7200"/>
              <a:buNone/>
              <a:defRPr b="1" sz="7200"/>
            </a:lvl3pPr>
            <a:lvl4pPr indent="-228600" lvl="3" marL="1828800" algn="l">
              <a:lnSpc>
                <a:spcPct val="100000"/>
              </a:lnSpc>
              <a:spcBef>
                <a:spcPts val="1280"/>
              </a:spcBef>
              <a:spcAft>
                <a:spcPts val="0"/>
              </a:spcAft>
              <a:buClr>
                <a:schemeClr val="dk1"/>
              </a:buClr>
              <a:buSzPts val="6400"/>
              <a:buNone/>
              <a:defRPr b="1" sz="6400"/>
            </a:lvl4pPr>
            <a:lvl5pPr indent="-228600" lvl="4" marL="2286000" algn="l">
              <a:lnSpc>
                <a:spcPct val="100000"/>
              </a:lnSpc>
              <a:spcBef>
                <a:spcPts val="1280"/>
              </a:spcBef>
              <a:spcAft>
                <a:spcPts val="0"/>
              </a:spcAft>
              <a:buClr>
                <a:schemeClr val="dk1"/>
              </a:buClr>
              <a:buSzPts val="6400"/>
              <a:buNone/>
              <a:defRPr b="1" sz="6400"/>
            </a:lvl5pPr>
            <a:lvl6pPr indent="-228600" lvl="5" marL="2743200" algn="l">
              <a:lnSpc>
                <a:spcPct val="100000"/>
              </a:lnSpc>
              <a:spcBef>
                <a:spcPts val="1280"/>
              </a:spcBef>
              <a:spcAft>
                <a:spcPts val="0"/>
              </a:spcAft>
              <a:buClr>
                <a:schemeClr val="dk1"/>
              </a:buClr>
              <a:buSzPts val="6400"/>
              <a:buNone/>
              <a:defRPr b="1" sz="6400"/>
            </a:lvl6pPr>
            <a:lvl7pPr indent="-228600" lvl="6" marL="3200400" algn="l">
              <a:lnSpc>
                <a:spcPct val="100000"/>
              </a:lnSpc>
              <a:spcBef>
                <a:spcPts val="1280"/>
              </a:spcBef>
              <a:spcAft>
                <a:spcPts val="0"/>
              </a:spcAft>
              <a:buClr>
                <a:schemeClr val="dk1"/>
              </a:buClr>
              <a:buSzPts val="6400"/>
              <a:buNone/>
              <a:defRPr b="1" sz="6400"/>
            </a:lvl7pPr>
            <a:lvl8pPr indent="-228600" lvl="7" marL="3657600" algn="l">
              <a:lnSpc>
                <a:spcPct val="100000"/>
              </a:lnSpc>
              <a:spcBef>
                <a:spcPts val="1280"/>
              </a:spcBef>
              <a:spcAft>
                <a:spcPts val="0"/>
              </a:spcAft>
              <a:buClr>
                <a:schemeClr val="dk1"/>
              </a:buClr>
              <a:buSzPts val="6400"/>
              <a:buNone/>
              <a:defRPr b="1" sz="6400"/>
            </a:lvl8pPr>
            <a:lvl9pPr indent="-228600" lvl="8" marL="4114800" algn="l">
              <a:lnSpc>
                <a:spcPct val="100000"/>
              </a:lnSpc>
              <a:spcBef>
                <a:spcPts val="1280"/>
              </a:spcBef>
              <a:spcAft>
                <a:spcPts val="0"/>
              </a:spcAft>
              <a:buClr>
                <a:schemeClr val="dk1"/>
              </a:buClr>
              <a:buSzPts val="6400"/>
              <a:buNone/>
              <a:defRPr b="1" sz="6400"/>
            </a:lvl9pPr>
          </a:lstStyle>
          <a:p/>
        </p:txBody>
      </p:sp>
      <p:sp>
        <p:nvSpPr>
          <p:cNvPr id="43" name="Google Shape;43;p6"/>
          <p:cNvSpPr txBox="1"/>
          <p:nvPr>
            <p:ph idx="2" type="body"/>
          </p:nvPr>
        </p:nvSpPr>
        <p:spPr>
          <a:xfrm>
            <a:off x="1371600" y="11599333"/>
            <a:ext cx="12120564" cy="21073535"/>
          </a:xfrm>
          <a:prstGeom prst="rect">
            <a:avLst/>
          </a:prstGeom>
          <a:noFill/>
          <a:ln>
            <a:noFill/>
          </a:ln>
        </p:spPr>
        <p:txBody>
          <a:bodyPr anchorCtr="0" anchor="t" bIns="182875" lIns="365750" spcFirstLastPara="1" rIns="365750" wrap="square" tIns="182875">
            <a:normAutofit/>
          </a:bodyPr>
          <a:lstStyle>
            <a:lvl1pPr indent="-838200" lvl="0" marL="457200" algn="l">
              <a:lnSpc>
                <a:spcPct val="100000"/>
              </a:lnSpc>
              <a:spcBef>
                <a:spcPts val="1920"/>
              </a:spcBef>
              <a:spcAft>
                <a:spcPts val="0"/>
              </a:spcAft>
              <a:buClr>
                <a:schemeClr val="dk1"/>
              </a:buClr>
              <a:buSzPts val="9600"/>
              <a:buChar char="•"/>
              <a:defRPr sz="9600"/>
            </a:lvl1pPr>
            <a:lvl2pPr indent="-736600" lvl="1" marL="914400" algn="l">
              <a:lnSpc>
                <a:spcPct val="100000"/>
              </a:lnSpc>
              <a:spcBef>
                <a:spcPts val="1600"/>
              </a:spcBef>
              <a:spcAft>
                <a:spcPts val="0"/>
              </a:spcAft>
              <a:buClr>
                <a:schemeClr val="dk1"/>
              </a:buClr>
              <a:buSzPts val="8000"/>
              <a:buChar char="–"/>
              <a:defRPr sz="8000"/>
            </a:lvl2pPr>
            <a:lvl3pPr indent="-685800" lvl="2" marL="1371600" algn="l">
              <a:lnSpc>
                <a:spcPct val="100000"/>
              </a:lnSpc>
              <a:spcBef>
                <a:spcPts val="1440"/>
              </a:spcBef>
              <a:spcAft>
                <a:spcPts val="0"/>
              </a:spcAft>
              <a:buClr>
                <a:schemeClr val="dk1"/>
              </a:buClr>
              <a:buSzPts val="7200"/>
              <a:buChar char="•"/>
              <a:defRPr sz="7200"/>
            </a:lvl3pPr>
            <a:lvl4pPr indent="-635000" lvl="3" marL="1828800" algn="l">
              <a:lnSpc>
                <a:spcPct val="100000"/>
              </a:lnSpc>
              <a:spcBef>
                <a:spcPts val="1280"/>
              </a:spcBef>
              <a:spcAft>
                <a:spcPts val="0"/>
              </a:spcAft>
              <a:buClr>
                <a:schemeClr val="dk1"/>
              </a:buClr>
              <a:buSzPts val="6400"/>
              <a:buChar char="–"/>
              <a:defRPr sz="6400"/>
            </a:lvl4pPr>
            <a:lvl5pPr indent="-635000" lvl="4" marL="2286000" algn="l">
              <a:lnSpc>
                <a:spcPct val="100000"/>
              </a:lnSpc>
              <a:spcBef>
                <a:spcPts val="1280"/>
              </a:spcBef>
              <a:spcAft>
                <a:spcPts val="0"/>
              </a:spcAft>
              <a:buClr>
                <a:schemeClr val="dk1"/>
              </a:buClr>
              <a:buSzPts val="6400"/>
              <a:buChar char="»"/>
              <a:defRPr sz="6400"/>
            </a:lvl5pPr>
            <a:lvl6pPr indent="-635000" lvl="5" marL="2743200" algn="l">
              <a:lnSpc>
                <a:spcPct val="100000"/>
              </a:lnSpc>
              <a:spcBef>
                <a:spcPts val="1280"/>
              </a:spcBef>
              <a:spcAft>
                <a:spcPts val="0"/>
              </a:spcAft>
              <a:buClr>
                <a:schemeClr val="dk1"/>
              </a:buClr>
              <a:buSzPts val="6400"/>
              <a:buChar char="•"/>
              <a:defRPr sz="6400"/>
            </a:lvl6pPr>
            <a:lvl7pPr indent="-635000" lvl="6" marL="3200400" algn="l">
              <a:lnSpc>
                <a:spcPct val="100000"/>
              </a:lnSpc>
              <a:spcBef>
                <a:spcPts val="1280"/>
              </a:spcBef>
              <a:spcAft>
                <a:spcPts val="0"/>
              </a:spcAft>
              <a:buClr>
                <a:schemeClr val="dk1"/>
              </a:buClr>
              <a:buSzPts val="6400"/>
              <a:buChar char="•"/>
              <a:defRPr sz="6400"/>
            </a:lvl7pPr>
            <a:lvl8pPr indent="-635000" lvl="7" marL="3657600" algn="l">
              <a:lnSpc>
                <a:spcPct val="100000"/>
              </a:lnSpc>
              <a:spcBef>
                <a:spcPts val="1280"/>
              </a:spcBef>
              <a:spcAft>
                <a:spcPts val="0"/>
              </a:spcAft>
              <a:buClr>
                <a:schemeClr val="dk1"/>
              </a:buClr>
              <a:buSzPts val="6400"/>
              <a:buChar char="•"/>
              <a:defRPr sz="6400"/>
            </a:lvl8pPr>
            <a:lvl9pPr indent="-635000" lvl="8" marL="4114800" algn="l">
              <a:lnSpc>
                <a:spcPct val="100000"/>
              </a:lnSpc>
              <a:spcBef>
                <a:spcPts val="1280"/>
              </a:spcBef>
              <a:spcAft>
                <a:spcPts val="0"/>
              </a:spcAft>
              <a:buClr>
                <a:schemeClr val="dk1"/>
              </a:buClr>
              <a:buSzPts val="6400"/>
              <a:buChar char="•"/>
              <a:defRPr sz="6400"/>
            </a:lvl9pPr>
          </a:lstStyle>
          <a:p/>
        </p:txBody>
      </p:sp>
      <p:sp>
        <p:nvSpPr>
          <p:cNvPr id="44" name="Google Shape;44;p6"/>
          <p:cNvSpPr txBox="1"/>
          <p:nvPr>
            <p:ph idx="3" type="body"/>
          </p:nvPr>
        </p:nvSpPr>
        <p:spPr>
          <a:xfrm>
            <a:off x="13935077" y="8187269"/>
            <a:ext cx="12125326" cy="3412064"/>
          </a:xfrm>
          <a:prstGeom prst="rect">
            <a:avLst/>
          </a:prstGeom>
          <a:noFill/>
          <a:ln>
            <a:noFill/>
          </a:ln>
        </p:spPr>
        <p:txBody>
          <a:bodyPr anchorCtr="0" anchor="b" bIns="182875" lIns="365750" spcFirstLastPara="1" rIns="365750" wrap="square" tIns="182875">
            <a:normAutofit/>
          </a:bodyPr>
          <a:lstStyle>
            <a:lvl1pPr indent="-228600" lvl="0" marL="457200" algn="l">
              <a:lnSpc>
                <a:spcPct val="100000"/>
              </a:lnSpc>
              <a:spcBef>
                <a:spcPts val="1920"/>
              </a:spcBef>
              <a:spcAft>
                <a:spcPts val="0"/>
              </a:spcAft>
              <a:buClr>
                <a:schemeClr val="dk1"/>
              </a:buClr>
              <a:buSzPts val="9600"/>
              <a:buNone/>
              <a:defRPr b="1" sz="9600"/>
            </a:lvl1pPr>
            <a:lvl2pPr indent="-228600" lvl="1" marL="914400" algn="l">
              <a:lnSpc>
                <a:spcPct val="100000"/>
              </a:lnSpc>
              <a:spcBef>
                <a:spcPts val="1600"/>
              </a:spcBef>
              <a:spcAft>
                <a:spcPts val="0"/>
              </a:spcAft>
              <a:buClr>
                <a:schemeClr val="dk1"/>
              </a:buClr>
              <a:buSzPts val="8000"/>
              <a:buNone/>
              <a:defRPr b="1" sz="8000"/>
            </a:lvl2pPr>
            <a:lvl3pPr indent="-228600" lvl="2" marL="1371600" algn="l">
              <a:lnSpc>
                <a:spcPct val="100000"/>
              </a:lnSpc>
              <a:spcBef>
                <a:spcPts val="1440"/>
              </a:spcBef>
              <a:spcAft>
                <a:spcPts val="0"/>
              </a:spcAft>
              <a:buClr>
                <a:schemeClr val="dk1"/>
              </a:buClr>
              <a:buSzPts val="7200"/>
              <a:buNone/>
              <a:defRPr b="1" sz="7200"/>
            </a:lvl3pPr>
            <a:lvl4pPr indent="-228600" lvl="3" marL="1828800" algn="l">
              <a:lnSpc>
                <a:spcPct val="100000"/>
              </a:lnSpc>
              <a:spcBef>
                <a:spcPts val="1280"/>
              </a:spcBef>
              <a:spcAft>
                <a:spcPts val="0"/>
              </a:spcAft>
              <a:buClr>
                <a:schemeClr val="dk1"/>
              </a:buClr>
              <a:buSzPts val="6400"/>
              <a:buNone/>
              <a:defRPr b="1" sz="6400"/>
            </a:lvl4pPr>
            <a:lvl5pPr indent="-228600" lvl="4" marL="2286000" algn="l">
              <a:lnSpc>
                <a:spcPct val="100000"/>
              </a:lnSpc>
              <a:spcBef>
                <a:spcPts val="1280"/>
              </a:spcBef>
              <a:spcAft>
                <a:spcPts val="0"/>
              </a:spcAft>
              <a:buClr>
                <a:schemeClr val="dk1"/>
              </a:buClr>
              <a:buSzPts val="6400"/>
              <a:buNone/>
              <a:defRPr b="1" sz="6400"/>
            </a:lvl5pPr>
            <a:lvl6pPr indent="-228600" lvl="5" marL="2743200" algn="l">
              <a:lnSpc>
                <a:spcPct val="100000"/>
              </a:lnSpc>
              <a:spcBef>
                <a:spcPts val="1280"/>
              </a:spcBef>
              <a:spcAft>
                <a:spcPts val="0"/>
              </a:spcAft>
              <a:buClr>
                <a:schemeClr val="dk1"/>
              </a:buClr>
              <a:buSzPts val="6400"/>
              <a:buNone/>
              <a:defRPr b="1" sz="6400"/>
            </a:lvl6pPr>
            <a:lvl7pPr indent="-228600" lvl="6" marL="3200400" algn="l">
              <a:lnSpc>
                <a:spcPct val="100000"/>
              </a:lnSpc>
              <a:spcBef>
                <a:spcPts val="1280"/>
              </a:spcBef>
              <a:spcAft>
                <a:spcPts val="0"/>
              </a:spcAft>
              <a:buClr>
                <a:schemeClr val="dk1"/>
              </a:buClr>
              <a:buSzPts val="6400"/>
              <a:buNone/>
              <a:defRPr b="1" sz="6400"/>
            </a:lvl7pPr>
            <a:lvl8pPr indent="-228600" lvl="7" marL="3657600" algn="l">
              <a:lnSpc>
                <a:spcPct val="100000"/>
              </a:lnSpc>
              <a:spcBef>
                <a:spcPts val="1280"/>
              </a:spcBef>
              <a:spcAft>
                <a:spcPts val="0"/>
              </a:spcAft>
              <a:buClr>
                <a:schemeClr val="dk1"/>
              </a:buClr>
              <a:buSzPts val="6400"/>
              <a:buNone/>
              <a:defRPr b="1" sz="6400"/>
            </a:lvl8pPr>
            <a:lvl9pPr indent="-228600" lvl="8" marL="4114800" algn="l">
              <a:lnSpc>
                <a:spcPct val="100000"/>
              </a:lnSpc>
              <a:spcBef>
                <a:spcPts val="1280"/>
              </a:spcBef>
              <a:spcAft>
                <a:spcPts val="0"/>
              </a:spcAft>
              <a:buClr>
                <a:schemeClr val="dk1"/>
              </a:buClr>
              <a:buSzPts val="6400"/>
              <a:buNone/>
              <a:defRPr b="1" sz="6400"/>
            </a:lvl9pPr>
          </a:lstStyle>
          <a:p/>
        </p:txBody>
      </p:sp>
      <p:sp>
        <p:nvSpPr>
          <p:cNvPr id="45" name="Google Shape;45;p6"/>
          <p:cNvSpPr txBox="1"/>
          <p:nvPr>
            <p:ph idx="4" type="body"/>
          </p:nvPr>
        </p:nvSpPr>
        <p:spPr>
          <a:xfrm>
            <a:off x="13935077" y="11599333"/>
            <a:ext cx="12125326" cy="21073535"/>
          </a:xfrm>
          <a:prstGeom prst="rect">
            <a:avLst/>
          </a:prstGeom>
          <a:noFill/>
          <a:ln>
            <a:noFill/>
          </a:ln>
        </p:spPr>
        <p:txBody>
          <a:bodyPr anchorCtr="0" anchor="t" bIns="182875" lIns="365750" spcFirstLastPara="1" rIns="365750" wrap="square" tIns="182875">
            <a:normAutofit/>
          </a:bodyPr>
          <a:lstStyle>
            <a:lvl1pPr indent="-838200" lvl="0" marL="457200" algn="l">
              <a:lnSpc>
                <a:spcPct val="100000"/>
              </a:lnSpc>
              <a:spcBef>
                <a:spcPts val="1920"/>
              </a:spcBef>
              <a:spcAft>
                <a:spcPts val="0"/>
              </a:spcAft>
              <a:buClr>
                <a:schemeClr val="dk1"/>
              </a:buClr>
              <a:buSzPts val="9600"/>
              <a:buChar char="•"/>
              <a:defRPr sz="9600"/>
            </a:lvl1pPr>
            <a:lvl2pPr indent="-736600" lvl="1" marL="914400" algn="l">
              <a:lnSpc>
                <a:spcPct val="100000"/>
              </a:lnSpc>
              <a:spcBef>
                <a:spcPts val="1600"/>
              </a:spcBef>
              <a:spcAft>
                <a:spcPts val="0"/>
              </a:spcAft>
              <a:buClr>
                <a:schemeClr val="dk1"/>
              </a:buClr>
              <a:buSzPts val="8000"/>
              <a:buChar char="–"/>
              <a:defRPr sz="8000"/>
            </a:lvl2pPr>
            <a:lvl3pPr indent="-685800" lvl="2" marL="1371600" algn="l">
              <a:lnSpc>
                <a:spcPct val="100000"/>
              </a:lnSpc>
              <a:spcBef>
                <a:spcPts val="1440"/>
              </a:spcBef>
              <a:spcAft>
                <a:spcPts val="0"/>
              </a:spcAft>
              <a:buClr>
                <a:schemeClr val="dk1"/>
              </a:buClr>
              <a:buSzPts val="7200"/>
              <a:buChar char="•"/>
              <a:defRPr sz="7200"/>
            </a:lvl3pPr>
            <a:lvl4pPr indent="-635000" lvl="3" marL="1828800" algn="l">
              <a:lnSpc>
                <a:spcPct val="100000"/>
              </a:lnSpc>
              <a:spcBef>
                <a:spcPts val="1280"/>
              </a:spcBef>
              <a:spcAft>
                <a:spcPts val="0"/>
              </a:spcAft>
              <a:buClr>
                <a:schemeClr val="dk1"/>
              </a:buClr>
              <a:buSzPts val="6400"/>
              <a:buChar char="–"/>
              <a:defRPr sz="6400"/>
            </a:lvl4pPr>
            <a:lvl5pPr indent="-635000" lvl="4" marL="2286000" algn="l">
              <a:lnSpc>
                <a:spcPct val="100000"/>
              </a:lnSpc>
              <a:spcBef>
                <a:spcPts val="1280"/>
              </a:spcBef>
              <a:spcAft>
                <a:spcPts val="0"/>
              </a:spcAft>
              <a:buClr>
                <a:schemeClr val="dk1"/>
              </a:buClr>
              <a:buSzPts val="6400"/>
              <a:buChar char="»"/>
              <a:defRPr sz="6400"/>
            </a:lvl5pPr>
            <a:lvl6pPr indent="-635000" lvl="5" marL="2743200" algn="l">
              <a:lnSpc>
                <a:spcPct val="100000"/>
              </a:lnSpc>
              <a:spcBef>
                <a:spcPts val="1280"/>
              </a:spcBef>
              <a:spcAft>
                <a:spcPts val="0"/>
              </a:spcAft>
              <a:buClr>
                <a:schemeClr val="dk1"/>
              </a:buClr>
              <a:buSzPts val="6400"/>
              <a:buChar char="•"/>
              <a:defRPr sz="6400"/>
            </a:lvl6pPr>
            <a:lvl7pPr indent="-635000" lvl="6" marL="3200400" algn="l">
              <a:lnSpc>
                <a:spcPct val="100000"/>
              </a:lnSpc>
              <a:spcBef>
                <a:spcPts val="1280"/>
              </a:spcBef>
              <a:spcAft>
                <a:spcPts val="0"/>
              </a:spcAft>
              <a:buClr>
                <a:schemeClr val="dk1"/>
              </a:buClr>
              <a:buSzPts val="6400"/>
              <a:buChar char="•"/>
              <a:defRPr sz="6400"/>
            </a:lvl7pPr>
            <a:lvl8pPr indent="-635000" lvl="7" marL="3657600" algn="l">
              <a:lnSpc>
                <a:spcPct val="100000"/>
              </a:lnSpc>
              <a:spcBef>
                <a:spcPts val="1280"/>
              </a:spcBef>
              <a:spcAft>
                <a:spcPts val="0"/>
              </a:spcAft>
              <a:buClr>
                <a:schemeClr val="dk1"/>
              </a:buClr>
              <a:buSzPts val="6400"/>
              <a:buChar char="•"/>
              <a:defRPr sz="6400"/>
            </a:lvl8pPr>
            <a:lvl9pPr indent="-635000" lvl="8" marL="4114800" algn="l">
              <a:lnSpc>
                <a:spcPct val="100000"/>
              </a:lnSpc>
              <a:spcBef>
                <a:spcPts val="1280"/>
              </a:spcBef>
              <a:spcAft>
                <a:spcPts val="0"/>
              </a:spcAft>
              <a:buClr>
                <a:schemeClr val="dk1"/>
              </a:buClr>
              <a:buSzPts val="6400"/>
              <a:buChar char="•"/>
              <a:defRPr sz="6400"/>
            </a:lvl9pPr>
          </a:lstStyle>
          <a:p/>
        </p:txBody>
      </p:sp>
      <p:sp>
        <p:nvSpPr>
          <p:cNvPr id="46" name="Google Shape;46;p6"/>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371602" y="1456267"/>
            <a:ext cx="9024939" cy="6197600"/>
          </a:xfrm>
          <a:prstGeom prst="rect">
            <a:avLst/>
          </a:prstGeom>
          <a:noFill/>
          <a:ln>
            <a:noFill/>
          </a:ln>
        </p:spPr>
        <p:txBody>
          <a:bodyPr anchorCtr="0" anchor="b" bIns="182875" lIns="365750" spcFirstLastPara="1" rIns="365750" wrap="square" tIns="182875">
            <a:normAutofit/>
          </a:bodyPr>
          <a:lstStyle>
            <a:lvl1pPr lvl="0" algn="l">
              <a:lnSpc>
                <a:spcPct val="100000"/>
              </a:lnSpc>
              <a:spcBef>
                <a:spcPts val="0"/>
              </a:spcBef>
              <a:spcAft>
                <a:spcPts val="0"/>
              </a:spcAft>
              <a:buClr>
                <a:schemeClr val="dk1"/>
              </a:buClr>
              <a:buSzPts val="8000"/>
              <a:buFont typeface="Calibri"/>
              <a:buNone/>
              <a:defRPr b="1"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10725150" y="1456269"/>
            <a:ext cx="15335250" cy="31216604"/>
          </a:xfrm>
          <a:prstGeom prst="rect">
            <a:avLst/>
          </a:prstGeom>
          <a:noFill/>
          <a:ln>
            <a:noFill/>
          </a:ln>
        </p:spPr>
        <p:txBody>
          <a:bodyPr anchorCtr="0" anchor="t" bIns="182875" lIns="365750" spcFirstLastPara="1" rIns="365750" wrap="square" tIns="182875">
            <a:normAutofit/>
          </a:bodyPr>
          <a:lstStyle>
            <a:lvl1pPr indent="-1041400" lvl="0" marL="457200" algn="l">
              <a:lnSpc>
                <a:spcPct val="100000"/>
              </a:lnSpc>
              <a:spcBef>
                <a:spcPts val="2560"/>
              </a:spcBef>
              <a:spcAft>
                <a:spcPts val="0"/>
              </a:spcAft>
              <a:buClr>
                <a:schemeClr val="dk1"/>
              </a:buClr>
              <a:buSzPts val="12800"/>
              <a:buChar char="•"/>
              <a:defRPr sz="12800"/>
            </a:lvl1pPr>
            <a:lvl2pPr indent="-939800" lvl="1" marL="914400" algn="l">
              <a:lnSpc>
                <a:spcPct val="100000"/>
              </a:lnSpc>
              <a:spcBef>
                <a:spcPts val="2240"/>
              </a:spcBef>
              <a:spcAft>
                <a:spcPts val="0"/>
              </a:spcAft>
              <a:buClr>
                <a:schemeClr val="dk1"/>
              </a:buClr>
              <a:buSzPts val="11200"/>
              <a:buChar char="–"/>
              <a:defRPr sz="11200"/>
            </a:lvl2pPr>
            <a:lvl3pPr indent="-838200" lvl="2" marL="1371600" algn="l">
              <a:lnSpc>
                <a:spcPct val="100000"/>
              </a:lnSpc>
              <a:spcBef>
                <a:spcPts val="1920"/>
              </a:spcBef>
              <a:spcAft>
                <a:spcPts val="0"/>
              </a:spcAft>
              <a:buClr>
                <a:schemeClr val="dk1"/>
              </a:buClr>
              <a:buSzPts val="9600"/>
              <a:buChar char="•"/>
              <a:defRPr sz="9600"/>
            </a:lvl3pPr>
            <a:lvl4pPr indent="-736600" lvl="3" marL="1828800" algn="l">
              <a:lnSpc>
                <a:spcPct val="100000"/>
              </a:lnSpc>
              <a:spcBef>
                <a:spcPts val="1600"/>
              </a:spcBef>
              <a:spcAft>
                <a:spcPts val="0"/>
              </a:spcAft>
              <a:buClr>
                <a:schemeClr val="dk1"/>
              </a:buClr>
              <a:buSzPts val="8000"/>
              <a:buChar char="–"/>
              <a:defRPr sz="8000"/>
            </a:lvl4pPr>
            <a:lvl5pPr indent="-736600" lvl="4" marL="2286000" algn="l">
              <a:lnSpc>
                <a:spcPct val="100000"/>
              </a:lnSpc>
              <a:spcBef>
                <a:spcPts val="1600"/>
              </a:spcBef>
              <a:spcAft>
                <a:spcPts val="0"/>
              </a:spcAft>
              <a:buClr>
                <a:schemeClr val="dk1"/>
              </a:buClr>
              <a:buSzPts val="8000"/>
              <a:buChar char="»"/>
              <a:defRPr sz="8000"/>
            </a:lvl5pPr>
            <a:lvl6pPr indent="-736600" lvl="5" marL="2743200" algn="l">
              <a:lnSpc>
                <a:spcPct val="100000"/>
              </a:lnSpc>
              <a:spcBef>
                <a:spcPts val="1600"/>
              </a:spcBef>
              <a:spcAft>
                <a:spcPts val="0"/>
              </a:spcAft>
              <a:buClr>
                <a:schemeClr val="dk1"/>
              </a:buClr>
              <a:buSzPts val="8000"/>
              <a:buChar char="•"/>
              <a:defRPr sz="8000"/>
            </a:lvl6pPr>
            <a:lvl7pPr indent="-736600" lvl="6" marL="3200400" algn="l">
              <a:lnSpc>
                <a:spcPct val="100000"/>
              </a:lnSpc>
              <a:spcBef>
                <a:spcPts val="1600"/>
              </a:spcBef>
              <a:spcAft>
                <a:spcPts val="0"/>
              </a:spcAft>
              <a:buClr>
                <a:schemeClr val="dk1"/>
              </a:buClr>
              <a:buSzPts val="8000"/>
              <a:buChar char="•"/>
              <a:defRPr sz="8000"/>
            </a:lvl7pPr>
            <a:lvl8pPr indent="-736600" lvl="7" marL="3657600" algn="l">
              <a:lnSpc>
                <a:spcPct val="100000"/>
              </a:lnSpc>
              <a:spcBef>
                <a:spcPts val="1600"/>
              </a:spcBef>
              <a:spcAft>
                <a:spcPts val="0"/>
              </a:spcAft>
              <a:buClr>
                <a:schemeClr val="dk1"/>
              </a:buClr>
              <a:buSzPts val="8000"/>
              <a:buChar char="•"/>
              <a:defRPr sz="8000"/>
            </a:lvl8pPr>
            <a:lvl9pPr indent="-736600" lvl="8" marL="4114800" algn="l">
              <a:lnSpc>
                <a:spcPct val="100000"/>
              </a:lnSpc>
              <a:spcBef>
                <a:spcPts val="1600"/>
              </a:spcBef>
              <a:spcAft>
                <a:spcPts val="0"/>
              </a:spcAft>
              <a:buClr>
                <a:schemeClr val="dk1"/>
              </a:buClr>
              <a:buSzPts val="8000"/>
              <a:buChar char="•"/>
              <a:defRPr sz="8000"/>
            </a:lvl9pPr>
          </a:lstStyle>
          <a:p/>
        </p:txBody>
      </p:sp>
      <p:sp>
        <p:nvSpPr>
          <p:cNvPr id="61" name="Google Shape;61;p9"/>
          <p:cNvSpPr txBox="1"/>
          <p:nvPr>
            <p:ph idx="2" type="body"/>
          </p:nvPr>
        </p:nvSpPr>
        <p:spPr>
          <a:xfrm>
            <a:off x="1371602" y="7653869"/>
            <a:ext cx="9024939" cy="25019002"/>
          </a:xfrm>
          <a:prstGeom prst="rect">
            <a:avLst/>
          </a:prstGeom>
          <a:noFill/>
          <a:ln>
            <a:noFill/>
          </a:ln>
        </p:spPr>
        <p:txBody>
          <a:bodyPr anchorCtr="0" anchor="t" bIns="182875" lIns="365750" spcFirstLastPara="1" rIns="365750" wrap="square" tIns="182875">
            <a:normAutofit/>
          </a:bodyPr>
          <a:lstStyle>
            <a:lvl1pPr indent="-228600" lvl="0" marL="457200" algn="l">
              <a:lnSpc>
                <a:spcPct val="100000"/>
              </a:lnSpc>
              <a:spcBef>
                <a:spcPts val="1120"/>
              </a:spcBef>
              <a:spcAft>
                <a:spcPts val="0"/>
              </a:spcAft>
              <a:buClr>
                <a:schemeClr val="dk1"/>
              </a:buClr>
              <a:buSzPts val="5600"/>
              <a:buNone/>
              <a:defRPr sz="5600"/>
            </a:lvl1pPr>
            <a:lvl2pPr indent="-228600" lvl="1" marL="914400" algn="l">
              <a:lnSpc>
                <a:spcPct val="100000"/>
              </a:lnSpc>
              <a:spcBef>
                <a:spcPts val="960"/>
              </a:spcBef>
              <a:spcAft>
                <a:spcPts val="0"/>
              </a:spcAft>
              <a:buClr>
                <a:schemeClr val="dk1"/>
              </a:buClr>
              <a:buSzPts val="4800"/>
              <a:buNone/>
              <a:defRPr sz="4800"/>
            </a:lvl2pPr>
            <a:lvl3pPr indent="-228600" lvl="2" marL="1371600" algn="l">
              <a:lnSpc>
                <a:spcPct val="100000"/>
              </a:lnSpc>
              <a:spcBef>
                <a:spcPts val="800"/>
              </a:spcBef>
              <a:spcAft>
                <a:spcPts val="0"/>
              </a:spcAft>
              <a:buClr>
                <a:schemeClr val="dk1"/>
              </a:buClr>
              <a:buSzPts val="4000"/>
              <a:buNone/>
              <a:defRPr sz="4000"/>
            </a:lvl3pPr>
            <a:lvl4pPr indent="-228600" lvl="3" marL="1828800" algn="l">
              <a:lnSpc>
                <a:spcPct val="100000"/>
              </a:lnSpc>
              <a:spcBef>
                <a:spcPts val="720"/>
              </a:spcBef>
              <a:spcAft>
                <a:spcPts val="0"/>
              </a:spcAft>
              <a:buClr>
                <a:schemeClr val="dk1"/>
              </a:buClr>
              <a:buSzPts val="3600"/>
              <a:buNone/>
              <a:defRPr sz="3600"/>
            </a:lvl4pPr>
            <a:lvl5pPr indent="-228600" lvl="4" marL="2286000" algn="l">
              <a:lnSpc>
                <a:spcPct val="100000"/>
              </a:lnSpc>
              <a:spcBef>
                <a:spcPts val="720"/>
              </a:spcBef>
              <a:spcAft>
                <a:spcPts val="0"/>
              </a:spcAft>
              <a:buClr>
                <a:schemeClr val="dk1"/>
              </a:buClr>
              <a:buSzPts val="3600"/>
              <a:buNone/>
              <a:defRPr sz="3600"/>
            </a:lvl5pPr>
            <a:lvl6pPr indent="-228600" lvl="5" marL="2743200" algn="l">
              <a:lnSpc>
                <a:spcPct val="100000"/>
              </a:lnSpc>
              <a:spcBef>
                <a:spcPts val="720"/>
              </a:spcBef>
              <a:spcAft>
                <a:spcPts val="0"/>
              </a:spcAft>
              <a:buClr>
                <a:schemeClr val="dk1"/>
              </a:buClr>
              <a:buSzPts val="3600"/>
              <a:buNone/>
              <a:defRPr sz="3600"/>
            </a:lvl6pPr>
            <a:lvl7pPr indent="-228600" lvl="6" marL="3200400" algn="l">
              <a:lnSpc>
                <a:spcPct val="100000"/>
              </a:lnSpc>
              <a:spcBef>
                <a:spcPts val="720"/>
              </a:spcBef>
              <a:spcAft>
                <a:spcPts val="0"/>
              </a:spcAft>
              <a:buClr>
                <a:schemeClr val="dk1"/>
              </a:buClr>
              <a:buSzPts val="3600"/>
              <a:buNone/>
              <a:defRPr sz="3600"/>
            </a:lvl7pPr>
            <a:lvl8pPr indent="-228600" lvl="7" marL="3657600" algn="l">
              <a:lnSpc>
                <a:spcPct val="100000"/>
              </a:lnSpc>
              <a:spcBef>
                <a:spcPts val="720"/>
              </a:spcBef>
              <a:spcAft>
                <a:spcPts val="0"/>
              </a:spcAft>
              <a:buClr>
                <a:schemeClr val="dk1"/>
              </a:buClr>
              <a:buSzPts val="3600"/>
              <a:buNone/>
              <a:defRPr sz="3600"/>
            </a:lvl8pPr>
            <a:lvl9pPr indent="-228600" lvl="8" marL="4114800" algn="l">
              <a:lnSpc>
                <a:spcPct val="100000"/>
              </a:lnSpc>
              <a:spcBef>
                <a:spcPts val="720"/>
              </a:spcBef>
              <a:spcAft>
                <a:spcPts val="0"/>
              </a:spcAft>
              <a:buClr>
                <a:schemeClr val="dk1"/>
              </a:buClr>
              <a:buSzPts val="3600"/>
              <a:buNone/>
              <a:defRPr sz="3600"/>
            </a:lvl9pPr>
          </a:lstStyle>
          <a:p/>
        </p:txBody>
      </p:sp>
      <p:sp>
        <p:nvSpPr>
          <p:cNvPr id="62" name="Google Shape;62;p9"/>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5376864" y="25603200"/>
            <a:ext cx="16459200" cy="3022603"/>
          </a:xfrm>
          <a:prstGeom prst="rect">
            <a:avLst/>
          </a:prstGeom>
          <a:noFill/>
          <a:ln>
            <a:noFill/>
          </a:ln>
        </p:spPr>
        <p:txBody>
          <a:bodyPr anchorCtr="0" anchor="b" bIns="182875" lIns="365750" spcFirstLastPara="1" rIns="365750" wrap="square" tIns="182875">
            <a:normAutofit/>
          </a:bodyPr>
          <a:lstStyle>
            <a:lvl1pPr lvl="0" algn="l">
              <a:lnSpc>
                <a:spcPct val="100000"/>
              </a:lnSpc>
              <a:spcBef>
                <a:spcPts val="0"/>
              </a:spcBef>
              <a:spcAft>
                <a:spcPts val="0"/>
              </a:spcAft>
              <a:buClr>
                <a:schemeClr val="dk1"/>
              </a:buClr>
              <a:buSzPts val="8000"/>
              <a:buFont typeface="Calibri"/>
              <a:buNone/>
              <a:defRPr b="1"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376864" y="3268133"/>
            <a:ext cx="16459200" cy="21945600"/>
          </a:xfrm>
          <a:prstGeom prst="rect">
            <a:avLst/>
          </a:prstGeom>
          <a:noFill/>
          <a:ln>
            <a:noFill/>
          </a:ln>
        </p:spPr>
      </p:sp>
      <p:sp>
        <p:nvSpPr>
          <p:cNvPr id="68" name="Google Shape;68;p10"/>
          <p:cNvSpPr txBox="1"/>
          <p:nvPr>
            <p:ph idx="1" type="body"/>
          </p:nvPr>
        </p:nvSpPr>
        <p:spPr>
          <a:xfrm>
            <a:off x="5376864" y="28625803"/>
            <a:ext cx="16459200" cy="4292597"/>
          </a:xfrm>
          <a:prstGeom prst="rect">
            <a:avLst/>
          </a:prstGeom>
          <a:noFill/>
          <a:ln>
            <a:noFill/>
          </a:ln>
        </p:spPr>
        <p:txBody>
          <a:bodyPr anchorCtr="0" anchor="t" bIns="182875" lIns="365750" spcFirstLastPara="1" rIns="365750" wrap="square" tIns="182875">
            <a:normAutofit/>
          </a:bodyPr>
          <a:lstStyle>
            <a:lvl1pPr indent="-228600" lvl="0" marL="457200" algn="l">
              <a:lnSpc>
                <a:spcPct val="100000"/>
              </a:lnSpc>
              <a:spcBef>
                <a:spcPts val="1120"/>
              </a:spcBef>
              <a:spcAft>
                <a:spcPts val="0"/>
              </a:spcAft>
              <a:buClr>
                <a:schemeClr val="dk1"/>
              </a:buClr>
              <a:buSzPts val="5600"/>
              <a:buNone/>
              <a:defRPr sz="5600"/>
            </a:lvl1pPr>
            <a:lvl2pPr indent="-228600" lvl="1" marL="914400" algn="l">
              <a:lnSpc>
                <a:spcPct val="100000"/>
              </a:lnSpc>
              <a:spcBef>
                <a:spcPts val="960"/>
              </a:spcBef>
              <a:spcAft>
                <a:spcPts val="0"/>
              </a:spcAft>
              <a:buClr>
                <a:schemeClr val="dk1"/>
              </a:buClr>
              <a:buSzPts val="4800"/>
              <a:buNone/>
              <a:defRPr sz="4800"/>
            </a:lvl2pPr>
            <a:lvl3pPr indent="-228600" lvl="2" marL="1371600" algn="l">
              <a:lnSpc>
                <a:spcPct val="100000"/>
              </a:lnSpc>
              <a:spcBef>
                <a:spcPts val="800"/>
              </a:spcBef>
              <a:spcAft>
                <a:spcPts val="0"/>
              </a:spcAft>
              <a:buClr>
                <a:schemeClr val="dk1"/>
              </a:buClr>
              <a:buSzPts val="4000"/>
              <a:buNone/>
              <a:defRPr sz="4000"/>
            </a:lvl3pPr>
            <a:lvl4pPr indent="-228600" lvl="3" marL="1828800" algn="l">
              <a:lnSpc>
                <a:spcPct val="100000"/>
              </a:lnSpc>
              <a:spcBef>
                <a:spcPts val="720"/>
              </a:spcBef>
              <a:spcAft>
                <a:spcPts val="0"/>
              </a:spcAft>
              <a:buClr>
                <a:schemeClr val="dk1"/>
              </a:buClr>
              <a:buSzPts val="3600"/>
              <a:buNone/>
              <a:defRPr sz="3600"/>
            </a:lvl4pPr>
            <a:lvl5pPr indent="-228600" lvl="4" marL="2286000" algn="l">
              <a:lnSpc>
                <a:spcPct val="100000"/>
              </a:lnSpc>
              <a:spcBef>
                <a:spcPts val="720"/>
              </a:spcBef>
              <a:spcAft>
                <a:spcPts val="0"/>
              </a:spcAft>
              <a:buClr>
                <a:schemeClr val="dk1"/>
              </a:buClr>
              <a:buSzPts val="3600"/>
              <a:buNone/>
              <a:defRPr sz="3600"/>
            </a:lvl5pPr>
            <a:lvl6pPr indent="-228600" lvl="5" marL="2743200" algn="l">
              <a:lnSpc>
                <a:spcPct val="100000"/>
              </a:lnSpc>
              <a:spcBef>
                <a:spcPts val="720"/>
              </a:spcBef>
              <a:spcAft>
                <a:spcPts val="0"/>
              </a:spcAft>
              <a:buClr>
                <a:schemeClr val="dk1"/>
              </a:buClr>
              <a:buSzPts val="3600"/>
              <a:buNone/>
              <a:defRPr sz="3600"/>
            </a:lvl6pPr>
            <a:lvl7pPr indent="-228600" lvl="6" marL="3200400" algn="l">
              <a:lnSpc>
                <a:spcPct val="100000"/>
              </a:lnSpc>
              <a:spcBef>
                <a:spcPts val="720"/>
              </a:spcBef>
              <a:spcAft>
                <a:spcPts val="0"/>
              </a:spcAft>
              <a:buClr>
                <a:schemeClr val="dk1"/>
              </a:buClr>
              <a:buSzPts val="3600"/>
              <a:buNone/>
              <a:defRPr sz="3600"/>
            </a:lvl7pPr>
            <a:lvl8pPr indent="-228600" lvl="7" marL="3657600" algn="l">
              <a:lnSpc>
                <a:spcPct val="100000"/>
              </a:lnSpc>
              <a:spcBef>
                <a:spcPts val="720"/>
              </a:spcBef>
              <a:spcAft>
                <a:spcPts val="0"/>
              </a:spcAft>
              <a:buClr>
                <a:schemeClr val="dk1"/>
              </a:buClr>
              <a:buSzPts val="3600"/>
              <a:buNone/>
              <a:defRPr sz="3600"/>
            </a:lvl8pPr>
            <a:lvl9pPr indent="-228600" lvl="8" marL="4114800" algn="l">
              <a:lnSpc>
                <a:spcPct val="100000"/>
              </a:lnSpc>
              <a:spcBef>
                <a:spcPts val="720"/>
              </a:spcBef>
              <a:spcAft>
                <a:spcPts val="0"/>
              </a:spcAft>
              <a:buClr>
                <a:schemeClr val="dk1"/>
              </a:buClr>
              <a:buSzPts val="3600"/>
              <a:buNone/>
              <a:defRPr sz="3600"/>
            </a:lvl9pPr>
          </a:lstStyle>
          <a:p/>
        </p:txBody>
      </p:sp>
      <p:sp>
        <p:nvSpPr>
          <p:cNvPr id="69" name="Google Shape;69;p10"/>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marR="0" rtl="0" algn="ctr">
              <a:lnSpc>
                <a:spcPct val="10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1371600" y="8534403"/>
            <a:ext cx="24688800" cy="24138468"/>
          </a:xfrm>
          <a:prstGeom prst="rect">
            <a:avLst/>
          </a:prstGeom>
          <a:noFill/>
          <a:ln>
            <a:noFill/>
          </a:ln>
        </p:spPr>
        <p:txBody>
          <a:bodyPr anchorCtr="0" anchor="t" bIns="182875" lIns="365750" spcFirstLastPara="1" rIns="365750" wrap="square" tIns="182875">
            <a:normAutofit/>
          </a:bodyPr>
          <a:lstStyle>
            <a:lvl1pPr indent="-1041400" lvl="0" marL="457200" marR="0" rtl="0" algn="l">
              <a:lnSpc>
                <a:spcPct val="100000"/>
              </a:lnSpc>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lnSpc>
                <a:spcPct val="100000"/>
              </a:lnSpc>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lnSpc>
                <a:spcPct val="100000"/>
              </a:lnSpc>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lnSpc>
                <a:spcPct val="100000"/>
              </a:lnSpc>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marR="0" rtl="0" algn="l">
              <a:lnSpc>
                <a:spcPct val="100000"/>
              </a:lnSpc>
              <a:spcBef>
                <a:spcPts val="0"/>
              </a:spcBef>
              <a:spcAft>
                <a:spcPts val="0"/>
              </a:spcAft>
              <a:buClr>
                <a:srgbClr val="000000"/>
              </a:buClr>
              <a:buSzPts val="1400"/>
              <a:buFont typeface="Arial"/>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marR="0" rtl="0" algn="ctr">
              <a:lnSpc>
                <a:spcPct val="100000"/>
              </a:lnSpc>
              <a:spcBef>
                <a:spcPts val="0"/>
              </a:spcBef>
              <a:spcAft>
                <a:spcPts val="0"/>
              </a:spcAft>
              <a:buClr>
                <a:srgbClr val="000000"/>
              </a:buClr>
              <a:buSzPts val="1400"/>
              <a:buFont typeface="Arial"/>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4800"/>
              <a:buFont typeface="Arial"/>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4.png"/><Relationship Id="rId13" Type="http://schemas.openxmlformats.org/officeDocument/2006/relationships/image" Target="../media/image9.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8.png"/><Relationship Id="rId9" Type="http://schemas.openxmlformats.org/officeDocument/2006/relationships/image" Target="../media/image3.png"/><Relationship Id="rId15" Type="http://schemas.openxmlformats.org/officeDocument/2006/relationships/image" Target="../media/image12.png"/><Relationship Id="rId14" Type="http://schemas.openxmlformats.org/officeDocument/2006/relationships/image" Target="../media/image4.png"/><Relationship Id="rId16"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3"/>
          <p:cNvSpPr/>
          <p:nvPr/>
        </p:nvSpPr>
        <p:spPr>
          <a:xfrm>
            <a:off x="26517600" y="0"/>
            <a:ext cx="914400" cy="36576001"/>
          </a:xfrm>
          <a:prstGeom prst="rect">
            <a:avLst/>
          </a:prstGeom>
          <a:solidFill>
            <a:schemeClr val="lt1"/>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0" name="Google Shape;90;p13"/>
          <p:cNvSpPr/>
          <p:nvPr/>
        </p:nvSpPr>
        <p:spPr>
          <a:xfrm>
            <a:off x="0" y="12150"/>
            <a:ext cx="914400" cy="36544799"/>
          </a:xfrm>
          <a:prstGeom prst="rect">
            <a:avLst/>
          </a:prstGeom>
          <a:solidFill>
            <a:schemeClr val="lt1"/>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1" name="Google Shape;91;p13"/>
          <p:cNvSpPr/>
          <p:nvPr/>
        </p:nvSpPr>
        <p:spPr>
          <a:xfrm>
            <a:off x="0" y="272067"/>
            <a:ext cx="27353400" cy="2982900"/>
          </a:xfrm>
          <a:prstGeom prst="rect">
            <a:avLst/>
          </a:prstGeom>
          <a:solidFill>
            <a:schemeClr val="lt1"/>
          </a:solidFill>
          <a:ln>
            <a:noFill/>
          </a:ln>
        </p:spPr>
        <p:txBody>
          <a:bodyPr anchorCtr="0" anchor="t" bIns="274300" lIns="91425" spcFirstLastPara="1" rIns="91425" wrap="square" tIns="274300">
            <a:noAutofit/>
          </a:bodyPr>
          <a:lstStyle/>
          <a:p>
            <a:pPr indent="0" lvl="0" marL="0" marR="0" rtl="0" algn="ctr">
              <a:lnSpc>
                <a:spcPct val="100000"/>
              </a:lnSpc>
              <a:spcBef>
                <a:spcPts val="0"/>
              </a:spcBef>
              <a:spcAft>
                <a:spcPts val="0"/>
              </a:spcAft>
              <a:buClr>
                <a:srgbClr val="000000"/>
              </a:buClr>
              <a:buSzPts val="5300"/>
              <a:buFont typeface="Arial"/>
              <a:buNone/>
            </a:pPr>
            <a:r>
              <a:rPr b="1" lang="en-US" sz="5300">
                <a:solidFill>
                  <a:srgbClr val="980000"/>
                </a:solidFill>
              </a:rPr>
              <a:t>Vetmed Biology Learning Games and Animations</a:t>
            </a:r>
            <a:endParaRPr b="0" baseline="30000" i="0" sz="4400" u="none" cap="none" strike="noStrike">
              <a:solidFill>
                <a:srgbClr val="980000"/>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3000"/>
              <a:buFont typeface="Arial"/>
              <a:buNone/>
            </a:pPr>
            <a:r>
              <a:rPr lang="en-US" sz="3000">
                <a:solidFill>
                  <a:schemeClr val="dk1"/>
                </a:solidFill>
                <a:latin typeface="Calibri"/>
                <a:ea typeface="Calibri"/>
                <a:cs typeface="Calibri"/>
                <a:sym typeface="Calibri"/>
              </a:rPr>
              <a:t>Apurva Purushotama, </a:t>
            </a:r>
            <a:r>
              <a:rPr lang="en-US" sz="3000">
                <a:solidFill>
                  <a:schemeClr val="dk1"/>
                </a:solidFill>
                <a:latin typeface="Calibri"/>
                <a:ea typeface="Calibri"/>
                <a:cs typeface="Calibri"/>
                <a:sym typeface="Calibri"/>
              </a:rPr>
              <a:t>FNU Nimisha, </a:t>
            </a:r>
            <a:r>
              <a:rPr lang="en-US" sz="3000">
                <a:solidFill>
                  <a:schemeClr val="dk1"/>
                </a:solidFill>
                <a:latin typeface="Calibri"/>
                <a:ea typeface="Calibri"/>
                <a:cs typeface="Calibri"/>
                <a:sym typeface="Calibri"/>
              </a:rPr>
              <a:t>Prajwal Das,</a:t>
            </a:r>
            <a:r>
              <a:rPr lang="en-US" sz="3000">
                <a:solidFill>
                  <a:schemeClr val="dk1"/>
                </a:solidFill>
                <a:latin typeface="Calibri"/>
                <a:ea typeface="Calibri"/>
                <a:cs typeface="Calibri"/>
                <a:sym typeface="Calibri"/>
              </a:rPr>
              <a:t> Sai Harini Voruganti, Shubham Gupta</a:t>
            </a:r>
            <a:endParaRPr b="0" baseline="30000" i="0" sz="3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Department of Computer Science and Engineering, Texas A&amp;M University</a:t>
            </a:r>
            <a:endParaRPr b="1" i="0" sz="3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400"/>
              <a:buFont typeface="Calibri"/>
              <a:buNone/>
            </a:pPr>
            <a:r>
              <a:t/>
            </a:r>
            <a:endParaRPr b="0" i="0" sz="3000" u="none" cap="none" strike="noStrike">
              <a:solidFill>
                <a:schemeClr val="dk1"/>
              </a:solidFill>
              <a:latin typeface="Arial"/>
              <a:ea typeface="Arial"/>
              <a:cs typeface="Arial"/>
              <a:sym typeface="Arial"/>
            </a:endParaRPr>
          </a:p>
        </p:txBody>
      </p:sp>
      <p:sp>
        <p:nvSpPr>
          <p:cNvPr id="92" name="Google Shape;92;p13"/>
          <p:cNvSpPr/>
          <p:nvPr/>
        </p:nvSpPr>
        <p:spPr>
          <a:xfrm>
            <a:off x="0" y="12155"/>
            <a:ext cx="210766" cy="1167180"/>
          </a:xfrm>
          <a:prstGeom prst="rect">
            <a:avLst/>
          </a:prstGeom>
          <a:noFill/>
          <a:ln>
            <a:noFill/>
          </a:ln>
        </p:spPr>
        <p:txBody>
          <a:bodyPr anchorCtr="0" anchor="ctr" bIns="52150" lIns="104325" spcFirstLastPara="1" rIns="104325" wrap="square" tIns="52150">
            <a:noAutofit/>
          </a:bodyPr>
          <a:lstStyle/>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chemeClr val="dk1"/>
              </a:solidFill>
              <a:latin typeface="Calibri"/>
              <a:ea typeface="Calibri"/>
              <a:cs typeface="Calibri"/>
              <a:sym typeface="Calibri"/>
            </a:endParaRPr>
          </a:p>
        </p:txBody>
      </p:sp>
      <p:pic>
        <p:nvPicPr>
          <p:cNvPr descr="CSEN-logo-maroon.jpg" id="93" name="Google Shape;93;p13"/>
          <p:cNvPicPr preferRelativeResize="0"/>
          <p:nvPr/>
        </p:nvPicPr>
        <p:blipFill rotWithShape="1">
          <a:blip r:embed="rId3">
            <a:alphaModFix/>
          </a:blip>
          <a:srcRect b="0" l="0" r="0" t="0"/>
          <a:stretch/>
        </p:blipFill>
        <p:spPr>
          <a:xfrm>
            <a:off x="242364" y="273244"/>
            <a:ext cx="4975224" cy="919865"/>
          </a:xfrm>
          <a:prstGeom prst="rect">
            <a:avLst/>
          </a:prstGeom>
          <a:noFill/>
          <a:ln>
            <a:noFill/>
          </a:ln>
        </p:spPr>
      </p:pic>
      <p:sp>
        <p:nvSpPr>
          <p:cNvPr id="94" name="Google Shape;94;p13"/>
          <p:cNvSpPr/>
          <p:nvPr/>
        </p:nvSpPr>
        <p:spPr>
          <a:xfrm>
            <a:off x="1" y="35844481"/>
            <a:ext cx="27433333" cy="731520"/>
          </a:xfrm>
          <a:prstGeom prst="rect">
            <a:avLst/>
          </a:prstGeom>
          <a:solidFill>
            <a:schemeClr val="lt1"/>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5" name="Google Shape;95;p13"/>
          <p:cNvSpPr/>
          <p:nvPr/>
        </p:nvSpPr>
        <p:spPr>
          <a:xfrm>
            <a:off x="1060350" y="2700525"/>
            <a:ext cx="101556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Introduction </a:t>
            </a:r>
            <a:endParaRPr b="0" i="0" sz="1400" u="none" cap="none" strike="noStrike">
              <a:solidFill>
                <a:srgbClr val="000000"/>
              </a:solidFill>
              <a:latin typeface="Arial"/>
              <a:ea typeface="Arial"/>
              <a:cs typeface="Arial"/>
              <a:sym typeface="Arial"/>
            </a:endParaRPr>
          </a:p>
        </p:txBody>
      </p:sp>
      <p:sp>
        <p:nvSpPr>
          <p:cNvPr id="96" name="Google Shape;96;p13"/>
          <p:cNvSpPr txBox="1"/>
          <p:nvPr/>
        </p:nvSpPr>
        <p:spPr>
          <a:xfrm>
            <a:off x="1186550" y="3834800"/>
            <a:ext cx="9982200" cy="2403300"/>
          </a:xfrm>
          <a:prstGeom prst="rect">
            <a:avLst/>
          </a:prstGeom>
          <a:noFill/>
          <a:ln>
            <a:noFill/>
          </a:ln>
        </p:spPr>
        <p:txBody>
          <a:bodyPr anchorCtr="0" anchor="t" bIns="46700" lIns="93425" spcFirstLastPara="1" rIns="93425" wrap="square" tIns="46700">
            <a:spAutoFit/>
          </a:bodyPr>
          <a:lstStyle/>
          <a:p>
            <a:pPr indent="-387350" lvl="0" marL="457200" marR="0" rtl="0" algn="l">
              <a:lnSpc>
                <a:spcPct val="100000"/>
              </a:lnSpc>
              <a:spcBef>
                <a:spcPts val="0"/>
              </a:spcBef>
              <a:spcAft>
                <a:spcPts val="0"/>
              </a:spcAft>
              <a:buClr>
                <a:srgbClr val="333333"/>
              </a:buClr>
              <a:buSzPts val="2500"/>
              <a:buFont typeface="Arial"/>
              <a:buChar char="●"/>
            </a:pPr>
            <a:r>
              <a:rPr b="1" i="0" lang="en-US" sz="2500" u="none" cap="none" strike="noStrike">
                <a:solidFill>
                  <a:srgbClr val="333333"/>
                </a:solidFill>
                <a:latin typeface="Calibri"/>
                <a:ea typeface="Calibri"/>
                <a:cs typeface="Calibri"/>
                <a:sym typeface="Calibri"/>
              </a:rPr>
              <a:t>Target customer:</a:t>
            </a:r>
            <a:r>
              <a:rPr b="0" i="0" lang="en-US" sz="2500" u="none" cap="none" strike="noStrike">
                <a:solidFill>
                  <a:srgbClr val="333333"/>
                </a:solidFill>
                <a:latin typeface="Calibri"/>
                <a:ea typeface="Calibri"/>
                <a:cs typeface="Calibri"/>
                <a:sym typeface="Calibri"/>
              </a:rPr>
              <a:t> VetMed TAMU, Dr. Hank Walker</a:t>
            </a:r>
            <a:endParaRPr b="0" i="0" sz="2500" u="none" cap="none" strike="noStrike">
              <a:solidFill>
                <a:srgbClr val="333333"/>
              </a:solidFill>
              <a:latin typeface="Calibri"/>
              <a:ea typeface="Calibri"/>
              <a:cs typeface="Calibri"/>
              <a:sym typeface="Calibri"/>
            </a:endParaRPr>
          </a:p>
          <a:p>
            <a:pPr indent="-387350" lvl="0" marL="457200" marR="0" rtl="0" algn="l">
              <a:lnSpc>
                <a:spcPct val="100000"/>
              </a:lnSpc>
              <a:spcBef>
                <a:spcPts val="0"/>
              </a:spcBef>
              <a:spcAft>
                <a:spcPts val="0"/>
              </a:spcAft>
              <a:buClr>
                <a:srgbClr val="333333"/>
              </a:buClr>
              <a:buSzPts val="2500"/>
              <a:buFont typeface="Arial"/>
              <a:buChar char="●"/>
            </a:pPr>
            <a:r>
              <a:rPr b="1" i="0" lang="en-US" sz="2500" u="none" cap="none" strike="noStrike">
                <a:solidFill>
                  <a:srgbClr val="333333"/>
                </a:solidFill>
                <a:latin typeface="Calibri"/>
                <a:ea typeface="Calibri"/>
                <a:cs typeface="Calibri"/>
                <a:sym typeface="Calibri"/>
              </a:rPr>
              <a:t>Goal</a:t>
            </a:r>
            <a:r>
              <a:rPr b="0" i="0" lang="en-US" sz="2500" u="none" cap="none" strike="noStrike">
                <a:solidFill>
                  <a:srgbClr val="333333"/>
                </a:solidFill>
                <a:latin typeface="Calibri"/>
                <a:ea typeface="Calibri"/>
                <a:cs typeface="Calibri"/>
                <a:sym typeface="Calibri"/>
              </a:rPr>
              <a:t>: Aid middle school children to learn biological concepts through inter</a:t>
            </a:r>
            <a:r>
              <a:rPr lang="en-US" sz="2500">
                <a:solidFill>
                  <a:srgbClr val="333333"/>
                </a:solidFill>
                <a:latin typeface="Calibri"/>
                <a:ea typeface="Calibri"/>
                <a:cs typeface="Calibri"/>
                <a:sym typeface="Calibri"/>
              </a:rPr>
              <a:t>active </a:t>
            </a:r>
            <a:r>
              <a:rPr b="0" i="0" lang="en-US" sz="2500" u="none" cap="none" strike="noStrike">
                <a:solidFill>
                  <a:srgbClr val="333333"/>
                </a:solidFill>
                <a:latin typeface="Calibri"/>
                <a:ea typeface="Calibri"/>
                <a:cs typeface="Calibri"/>
                <a:sym typeface="Calibri"/>
              </a:rPr>
              <a:t>games and animations.</a:t>
            </a:r>
            <a:endParaRPr b="1" i="0" sz="2500" u="none" cap="none" strike="noStrike">
              <a:solidFill>
                <a:srgbClr val="333333"/>
              </a:solidFill>
              <a:latin typeface="Calibri"/>
              <a:ea typeface="Calibri"/>
              <a:cs typeface="Calibri"/>
              <a:sym typeface="Calibri"/>
            </a:endParaRPr>
          </a:p>
          <a:p>
            <a:pPr indent="-387350" lvl="0" marL="457200" marR="0" rtl="0" algn="l">
              <a:lnSpc>
                <a:spcPct val="100000"/>
              </a:lnSpc>
              <a:spcBef>
                <a:spcPts val="0"/>
              </a:spcBef>
              <a:spcAft>
                <a:spcPts val="0"/>
              </a:spcAft>
              <a:buClr>
                <a:srgbClr val="333333"/>
              </a:buClr>
              <a:buSzPts val="2500"/>
              <a:buFont typeface="Arial"/>
              <a:buChar char="●"/>
            </a:pPr>
            <a:r>
              <a:rPr b="1" i="0" lang="en-US" sz="2500" u="none" cap="none" strike="noStrike">
                <a:solidFill>
                  <a:srgbClr val="333333"/>
                </a:solidFill>
                <a:latin typeface="Calibri"/>
                <a:ea typeface="Calibri"/>
                <a:cs typeface="Calibri"/>
                <a:sym typeface="Calibri"/>
              </a:rPr>
              <a:t>Requirement</a:t>
            </a:r>
            <a:r>
              <a:rPr b="0" i="0" lang="en-US" sz="2500" u="none" cap="none" strike="noStrike">
                <a:solidFill>
                  <a:srgbClr val="333333"/>
                </a:solidFill>
                <a:latin typeface="Calibri"/>
                <a:ea typeface="Calibri"/>
                <a:cs typeface="Calibri"/>
                <a:sym typeface="Calibri"/>
              </a:rPr>
              <a:t>: Developed and </a:t>
            </a:r>
            <a:r>
              <a:rPr lang="en-US" sz="2500">
                <a:solidFill>
                  <a:srgbClr val="333333"/>
                </a:solidFill>
                <a:latin typeface="Calibri"/>
                <a:ea typeface="Calibri"/>
                <a:cs typeface="Calibri"/>
                <a:sym typeface="Calibri"/>
              </a:rPr>
              <a:t>e</a:t>
            </a:r>
            <a:r>
              <a:rPr b="0" i="0" lang="en-US" sz="2500" u="none" cap="none" strike="noStrike">
                <a:solidFill>
                  <a:srgbClr val="333333"/>
                </a:solidFill>
                <a:latin typeface="Calibri"/>
                <a:ea typeface="Calibri"/>
                <a:cs typeface="Calibri"/>
                <a:sym typeface="Calibri"/>
              </a:rPr>
              <a:t>nhanced applications using </a:t>
            </a:r>
            <a:r>
              <a:rPr lang="en-US" sz="2500">
                <a:solidFill>
                  <a:srgbClr val="333333"/>
                </a:solidFill>
                <a:latin typeface="Calibri"/>
                <a:ea typeface="Calibri"/>
                <a:cs typeface="Calibri"/>
                <a:sym typeface="Calibri"/>
              </a:rPr>
              <a:t>JS/JQuery/HTML/CSS which are </a:t>
            </a:r>
            <a:r>
              <a:rPr b="0" i="0" lang="en-US" sz="2500" u="none" cap="none" strike="noStrike">
                <a:solidFill>
                  <a:srgbClr val="333333"/>
                </a:solidFill>
                <a:latin typeface="Calibri"/>
                <a:ea typeface="Calibri"/>
                <a:cs typeface="Calibri"/>
                <a:sym typeface="Calibri"/>
              </a:rPr>
              <a:t>exposed through an existing platform called ‘Step</a:t>
            </a:r>
            <a:r>
              <a:rPr lang="en-US" sz="2500">
                <a:solidFill>
                  <a:srgbClr val="333333"/>
                </a:solidFill>
                <a:latin typeface="Calibri"/>
                <a:ea typeface="Calibri"/>
                <a:cs typeface="Calibri"/>
                <a:sym typeface="Calibri"/>
              </a:rPr>
              <a:t>S</a:t>
            </a:r>
            <a:r>
              <a:rPr b="0" i="0" lang="en-US" sz="2500" u="none" cap="none" strike="noStrike">
                <a:solidFill>
                  <a:srgbClr val="333333"/>
                </a:solidFill>
                <a:latin typeface="Calibri"/>
                <a:ea typeface="Calibri"/>
                <a:cs typeface="Calibri"/>
                <a:sym typeface="Calibri"/>
              </a:rPr>
              <a:t>tone’ and a WordPress based website.</a:t>
            </a:r>
            <a:endParaRPr b="0" i="0" sz="2500" u="none" cap="none" strike="noStrike">
              <a:solidFill>
                <a:srgbClr val="333333"/>
              </a:solidFill>
              <a:latin typeface="Calibri"/>
              <a:ea typeface="Calibri"/>
              <a:cs typeface="Calibri"/>
              <a:sym typeface="Calibri"/>
            </a:endParaRPr>
          </a:p>
        </p:txBody>
      </p:sp>
      <p:sp>
        <p:nvSpPr>
          <p:cNvPr id="97" name="Google Shape;97;p13"/>
          <p:cNvSpPr/>
          <p:nvPr/>
        </p:nvSpPr>
        <p:spPr>
          <a:xfrm>
            <a:off x="1053909" y="6205725"/>
            <a:ext cx="101556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chemeClr val="dk1"/>
              </a:buClr>
              <a:buSzPts val="3600"/>
              <a:buFont typeface="Arial"/>
              <a:buNone/>
            </a:pPr>
            <a:r>
              <a:rPr b="1" i="0" lang="en-US" sz="3600" u="none" cap="none" strike="noStrike">
                <a:solidFill>
                  <a:schemeClr val="lt1"/>
                </a:solidFill>
                <a:latin typeface="Arial"/>
                <a:ea typeface="Arial"/>
                <a:cs typeface="Arial"/>
                <a:sym typeface="Arial"/>
              </a:rPr>
              <a:t>Agile Workflow</a:t>
            </a:r>
            <a:endParaRPr b="0" i="0" sz="1400" u="none" cap="none" strike="noStrike">
              <a:solidFill>
                <a:srgbClr val="000000"/>
              </a:solidFill>
              <a:latin typeface="Arial"/>
              <a:ea typeface="Arial"/>
              <a:cs typeface="Arial"/>
              <a:sym typeface="Arial"/>
            </a:endParaRPr>
          </a:p>
        </p:txBody>
      </p:sp>
      <p:sp>
        <p:nvSpPr>
          <p:cNvPr id="98" name="Google Shape;98;p13"/>
          <p:cNvSpPr/>
          <p:nvPr/>
        </p:nvSpPr>
        <p:spPr>
          <a:xfrm rot="-5400000">
            <a:off x="13661514" y="12136050"/>
            <a:ext cx="792000" cy="26751901"/>
          </a:xfrm>
          <a:prstGeom prst="rect">
            <a:avLst/>
          </a:prstGeom>
          <a:solidFill>
            <a:schemeClr val="lt1"/>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9" name="Google Shape;99;p13"/>
          <p:cNvSpPr/>
          <p:nvPr/>
        </p:nvSpPr>
        <p:spPr>
          <a:xfrm>
            <a:off x="12108332" y="2700528"/>
            <a:ext cx="142647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Animation slides</a:t>
            </a:r>
            <a:endParaRPr b="0" i="0" sz="1400" u="none" cap="none" strike="noStrike">
              <a:solidFill>
                <a:srgbClr val="000000"/>
              </a:solidFill>
              <a:latin typeface="Arial"/>
              <a:ea typeface="Arial"/>
              <a:cs typeface="Arial"/>
              <a:sym typeface="Arial"/>
            </a:endParaRPr>
          </a:p>
        </p:txBody>
      </p:sp>
      <p:sp>
        <p:nvSpPr>
          <p:cNvPr id="100" name="Google Shape;100;p13"/>
          <p:cNvSpPr/>
          <p:nvPr/>
        </p:nvSpPr>
        <p:spPr>
          <a:xfrm>
            <a:off x="1023900" y="28009550"/>
            <a:ext cx="104274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Challenges and learnings</a:t>
            </a:r>
            <a:endParaRPr b="1" i="0" sz="3600" u="none" cap="none" strike="noStrike">
              <a:solidFill>
                <a:schemeClr val="lt1"/>
              </a:solidFill>
              <a:latin typeface="Arial"/>
              <a:ea typeface="Arial"/>
              <a:cs typeface="Arial"/>
              <a:sym typeface="Arial"/>
            </a:endParaRPr>
          </a:p>
        </p:txBody>
      </p:sp>
      <p:sp>
        <p:nvSpPr>
          <p:cNvPr id="101" name="Google Shape;101;p13"/>
          <p:cNvSpPr/>
          <p:nvPr/>
        </p:nvSpPr>
        <p:spPr>
          <a:xfrm>
            <a:off x="12453501" y="32080975"/>
            <a:ext cx="138003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Acknowledgements</a:t>
            </a:r>
            <a:endParaRPr b="1" i="0" sz="3600" u="none" cap="none" strike="noStrike">
              <a:solidFill>
                <a:schemeClr val="lt1"/>
              </a:solidFill>
              <a:latin typeface="Arial"/>
              <a:ea typeface="Arial"/>
              <a:cs typeface="Arial"/>
              <a:sym typeface="Arial"/>
            </a:endParaRPr>
          </a:p>
        </p:txBody>
      </p:sp>
      <p:sp>
        <p:nvSpPr>
          <p:cNvPr id="102" name="Google Shape;102;p13"/>
          <p:cNvSpPr txBox="1"/>
          <p:nvPr/>
        </p:nvSpPr>
        <p:spPr>
          <a:xfrm>
            <a:off x="12748625" y="33342775"/>
            <a:ext cx="13290000" cy="2982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800"/>
              <a:buFont typeface="Arial"/>
              <a:buNone/>
            </a:pPr>
            <a:r>
              <a:rPr b="0" i="0" lang="en-US" sz="2500" u="none" cap="none" strike="noStrike">
                <a:solidFill>
                  <a:schemeClr val="dk1"/>
                </a:solidFill>
                <a:latin typeface="Calibri"/>
                <a:ea typeface="Calibri"/>
                <a:cs typeface="Calibri"/>
                <a:sym typeface="Calibri"/>
              </a:rPr>
              <a:t>We would like to thank Dr. Hank Walker</a:t>
            </a:r>
            <a:r>
              <a:rPr lang="en-US" sz="2500">
                <a:solidFill>
                  <a:schemeClr val="dk1"/>
                </a:solidFill>
                <a:latin typeface="Calibri"/>
                <a:ea typeface="Calibri"/>
                <a:cs typeface="Calibri"/>
                <a:sym typeface="Calibri"/>
              </a:rPr>
              <a:t>, our instructor Dr. Philip Ritchey and TAs Abhishek Sinha and Akshit Kharbanda for </a:t>
            </a:r>
            <a:r>
              <a:rPr b="0" i="0" lang="en-US" sz="2500" u="none" cap="none" strike="noStrike">
                <a:solidFill>
                  <a:schemeClr val="dk1"/>
                </a:solidFill>
                <a:latin typeface="Calibri"/>
                <a:ea typeface="Calibri"/>
                <a:cs typeface="Calibri"/>
                <a:sym typeface="Calibri"/>
              </a:rPr>
              <a:t>their help in verifying our progress and providing inputs and feedback throughout the course of the project. We further extend our gratitude towards Daniel Shuta and Samiksha Marne for helping us understand the d</a:t>
            </a:r>
            <a:r>
              <a:rPr lang="en-US" sz="2500">
                <a:solidFill>
                  <a:schemeClr val="dk1"/>
                </a:solidFill>
                <a:latin typeface="Calibri"/>
                <a:ea typeface="Calibri"/>
                <a:cs typeface="Calibri"/>
                <a:sym typeface="Calibri"/>
              </a:rPr>
              <a:t>eployment process and making the developed animations reach the students by</a:t>
            </a:r>
            <a:r>
              <a:rPr b="0" i="0" lang="en-US" sz="2500" u="none" cap="none" strike="noStrike">
                <a:solidFill>
                  <a:schemeClr val="dk1"/>
                </a:solidFill>
                <a:latin typeface="Calibri"/>
                <a:ea typeface="Calibri"/>
                <a:cs typeface="Calibri"/>
                <a:sym typeface="Calibri"/>
              </a:rPr>
              <a:t> </a:t>
            </a:r>
            <a:r>
              <a:rPr lang="en-US" sz="2500">
                <a:solidFill>
                  <a:schemeClr val="dk1"/>
                </a:solidFill>
                <a:latin typeface="Calibri"/>
                <a:ea typeface="Calibri"/>
                <a:cs typeface="Calibri"/>
                <a:sym typeface="Calibri"/>
              </a:rPr>
              <a:t>deploying them</a:t>
            </a:r>
            <a:r>
              <a:rPr b="0" i="0" lang="en-US" sz="2500" u="none" cap="none" strike="noStrike">
                <a:solidFill>
                  <a:schemeClr val="dk1"/>
                </a:solidFill>
                <a:latin typeface="Calibri"/>
                <a:ea typeface="Calibri"/>
                <a:cs typeface="Calibri"/>
                <a:sym typeface="Calibri"/>
              </a:rPr>
              <a:t> in Stepstone and Wordpress environments</a:t>
            </a:r>
            <a:r>
              <a:rPr lang="en-US" sz="2500">
                <a:solidFill>
                  <a:schemeClr val="dk1"/>
                </a:solidFill>
                <a:latin typeface="Calibri"/>
                <a:ea typeface="Calibri"/>
                <a:cs typeface="Calibri"/>
                <a:sym typeface="Calibri"/>
              </a:rPr>
              <a:t> in a timely manner. </a:t>
            </a:r>
            <a:endParaRPr b="0" i="0" sz="2500" u="none" cap="none" strike="noStrike">
              <a:solidFill>
                <a:schemeClr val="dk1"/>
              </a:solidFill>
              <a:latin typeface="Calibri"/>
              <a:ea typeface="Calibri"/>
              <a:cs typeface="Calibri"/>
              <a:sym typeface="Calibri"/>
            </a:endParaRPr>
          </a:p>
        </p:txBody>
      </p:sp>
      <p:sp>
        <p:nvSpPr>
          <p:cNvPr id="103" name="Google Shape;103;p13"/>
          <p:cNvSpPr/>
          <p:nvPr/>
        </p:nvSpPr>
        <p:spPr>
          <a:xfrm>
            <a:off x="1135250" y="21839398"/>
            <a:ext cx="10155600" cy="804600"/>
          </a:xfrm>
          <a:prstGeom prst="roundRect">
            <a:avLst>
              <a:gd fmla="val 16667" name="adj"/>
            </a:avLst>
          </a:prstGeom>
          <a:gradFill>
            <a:gsLst>
              <a:gs pos="0">
                <a:srgbClr val="980000"/>
              </a:gs>
              <a:gs pos="100000">
                <a:srgbClr val="540303"/>
              </a:gs>
            </a:gsLst>
            <a:lin ang="5400012" scaled="0"/>
          </a:gradFill>
          <a:ln cap="flat" cmpd="sng" w="9525">
            <a:solidFill>
              <a:srgbClr val="7C5F9F"/>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52150" lIns="104325" spcFirstLastPara="1" rIns="104325" wrap="square" tIns="52150">
            <a:noAutofit/>
          </a:bodyPr>
          <a:lstStyle/>
          <a:p>
            <a:pPr indent="0" lvl="0" marL="0" rtl="0" algn="ctr">
              <a:spcBef>
                <a:spcPts val="0"/>
              </a:spcBef>
              <a:spcAft>
                <a:spcPts val="0"/>
              </a:spcAft>
              <a:buClr>
                <a:schemeClr val="dk1"/>
              </a:buClr>
              <a:buSzPts val="3600"/>
              <a:buFont typeface="Arial"/>
              <a:buNone/>
            </a:pPr>
            <a:r>
              <a:rPr b="1" lang="en-US" sz="3600">
                <a:solidFill>
                  <a:schemeClr val="lt1"/>
                </a:solidFill>
              </a:rPr>
              <a:t>Goals Achieved / Impact</a:t>
            </a:r>
            <a:endParaRPr b="0" i="0" sz="1400" u="none" cap="none" strike="noStrike">
              <a:solidFill>
                <a:srgbClr val="000000"/>
              </a:solidFill>
              <a:latin typeface="Arial"/>
              <a:ea typeface="Arial"/>
              <a:cs typeface="Arial"/>
              <a:sym typeface="Arial"/>
            </a:endParaRPr>
          </a:p>
        </p:txBody>
      </p:sp>
      <p:sp>
        <p:nvSpPr>
          <p:cNvPr id="104" name="Google Shape;104;p13"/>
          <p:cNvSpPr txBox="1"/>
          <p:nvPr/>
        </p:nvSpPr>
        <p:spPr>
          <a:xfrm>
            <a:off x="12155850" y="3896025"/>
            <a:ext cx="14008500" cy="919800"/>
          </a:xfrm>
          <a:prstGeom prst="rect">
            <a:avLst/>
          </a:prstGeom>
          <a:noFill/>
          <a:ln>
            <a:noFill/>
          </a:ln>
        </p:spPr>
        <p:txBody>
          <a:bodyPr anchorCtr="0" anchor="t" bIns="46700" lIns="93425" spcFirstLastPara="1" rIns="93425" wrap="square" tIns="46700">
            <a:noAutofit/>
          </a:bodyPr>
          <a:lstStyle/>
          <a:p>
            <a:pPr indent="-323850" lvl="0" marL="342900" marR="0" rtl="0" algn="just">
              <a:lnSpc>
                <a:spcPct val="100000"/>
              </a:lnSpc>
              <a:spcBef>
                <a:spcPts val="0"/>
              </a:spcBef>
              <a:spcAft>
                <a:spcPts val="0"/>
              </a:spcAft>
              <a:buClr>
                <a:srgbClr val="000000"/>
              </a:buClr>
              <a:buSzPts val="2500"/>
              <a:buFont typeface="Calibri"/>
              <a:buChar char="●"/>
            </a:pPr>
            <a:r>
              <a:rPr lang="en-US" sz="2500">
                <a:latin typeface="Calibri"/>
                <a:ea typeface="Calibri"/>
                <a:cs typeface="Calibri"/>
                <a:sym typeface="Calibri"/>
              </a:rPr>
              <a:t>Developed new drag and drop animations for the modules</a:t>
            </a:r>
            <a:r>
              <a:rPr b="0" i="0" lang="en-US" sz="2500" u="none" cap="none" strike="noStrike">
                <a:solidFill>
                  <a:srgbClr val="000000"/>
                </a:solidFill>
                <a:latin typeface="Calibri"/>
                <a:ea typeface="Calibri"/>
                <a:cs typeface="Calibri"/>
                <a:sym typeface="Calibri"/>
              </a:rPr>
              <a:t>. </a:t>
            </a:r>
            <a:r>
              <a:rPr lang="en-US" sz="2500">
                <a:latin typeface="Calibri"/>
                <a:ea typeface="Calibri"/>
                <a:cs typeface="Calibri"/>
                <a:sym typeface="Calibri"/>
              </a:rPr>
              <a:t>The left f</a:t>
            </a:r>
            <a:r>
              <a:rPr b="0" i="0" lang="en-US" sz="2500" u="none" cap="none" strike="noStrike">
                <a:solidFill>
                  <a:srgbClr val="000000"/>
                </a:solidFill>
                <a:latin typeface="Calibri"/>
                <a:ea typeface="Calibri"/>
                <a:cs typeface="Calibri"/>
                <a:sym typeface="Calibri"/>
              </a:rPr>
              <a:t>igure below </a:t>
            </a:r>
            <a:r>
              <a:rPr lang="en-US" sz="2500">
                <a:latin typeface="Calibri"/>
                <a:ea typeface="Calibri"/>
                <a:cs typeface="Calibri"/>
                <a:sym typeface="Calibri"/>
              </a:rPr>
              <a:t>is</a:t>
            </a:r>
            <a:r>
              <a:rPr b="0" i="0" lang="en-US" sz="2500" u="none" cap="none" strike="noStrike">
                <a:solidFill>
                  <a:srgbClr val="000000"/>
                </a:solidFill>
                <a:latin typeface="Calibri"/>
                <a:ea typeface="Calibri"/>
                <a:cs typeface="Calibri"/>
                <a:sym typeface="Calibri"/>
              </a:rPr>
              <a:t> the </a:t>
            </a:r>
            <a:r>
              <a:rPr lang="en-US" sz="2500">
                <a:latin typeface="Calibri"/>
                <a:ea typeface="Calibri"/>
                <a:cs typeface="Calibri"/>
                <a:sym typeface="Calibri"/>
              </a:rPr>
              <a:t>non interactive </a:t>
            </a:r>
            <a:r>
              <a:rPr b="0" i="0" lang="en-US" sz="2500" u="none" cap="none" strike="noStrike">
                <a:solidFill>
                  <a:srgbClr val="000000"/>
                </a:solidFill>
                <a:latin typeface="Calibri"/>
                <a:ea typeface="Calibri"/>
                <a:cs typeface="Calibri"/>
                <a:sym typeface="Calibri"/>
              </a:rPr>
              <a:t>version</a:t>
            </a:r>
            <a:r>
              <a:rPr lang="en-US" sz="2500">
                <a:latin typeface="Calibri"/>
                <a:ea typeface="Calibri"/>
                <a:cs typeface="Calibri"/>
                <a:sym typeface="Calibri"/>
              </a:rPr>
              <a:t> </a:t>
            </a:r>
            <a:r>
              <a:rPr b="0" i="0" lang="en-US" sz="2500" u="none" cap="none" strike="noStrike">
                <a:solidFill>
                  <a:srgbClr val="000000"/>
                </a:solidFill>
                <a:latin typeface="Calibri"/>
                <a:ea typeface="Calibri"/>
                <a:cs typeface="Calibri"/>
                <a:sym typeface="Calibri"/>
              </a:rPr>
              <a:t>and the right figure shows the</a:t>
            </a:r>
            <a:r>
              <a:rPr lang="en-US" sz="2500">
                <a:latin typeface="Calibri"/>
                <a:ea typeface="Calibri"/>
                <a:cs typeface="Calibri"/>
                <a:sym typeface="Calibri"/>
              </a:rPr>
              <a:t> version we developed</a:t>
            </a:r>
            <a:r>
              <a:rPr b="0" i="0" lang="en-US" sz="2500" u="none" cap="none" strike="noStrike">
                <a:solidFill>
                  <a:srgbClr val="000000"/>
                </a:solidFill>
                <a:latin typeface="Calibri"/>
                <a:ea typeface="Calibri"/>
                <a:cs typeface="Calibri"/>
                <a:sym typeface="Calibri"/>
              </a:rPr>
              <a:t>.</a:t>
            </a:r>
            <a:endParaRPr b="0" i="0" sz="2500" u="none" cap="none" strike="noStrike">
              <a:solidFill>
                <a:srgbClr val="000000"/>
              </a:solidFill>
              <a:latin typeface="Calibri"/>
              <a:ea typeface="Calibri"/>
              <a:cs typeface="Calibri"/>
              <a:sym typeface="Calibri"/>
            </a:endParaRPr>
          </a:p>
        </p:txBody>
      </p:sp>
      <p:sp>
        <p:nvSpPr>
          <p:cNvPr id="105" name="Google Shape;105;p13"/>
          <p:cNvSpPr txBox="1"/>
          <p:nvPr/>
        </p:nvSpPr>
        <p:spPr>
          <a:xfrm>
            <a:off x="12349300" y="8343925"/>
            <a:ext cx="14008500" cy="919800"/>
          </a:xfrm>
          <a:prstGeom prst="rect">
            <a:avLst/>
          </a:prstGeom>
          <a:noFill/>
          <a:ln>
            <a:noFill/>
          </a:ln>
        </p:spPr>
        <p:txBody>
          <a:bodyPr anchorCtr="0" anchor="t" bIns="46700" lIns="93425" spcFirstLastPara="1" rIns="93425" wrap="square" tIns="46700">
            <a:noAutofit/>
          </a:bodyPr>
          <a:lstStyle/>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Created new animations for the modules. The left figure below shows the non interactive version of the slide. The animation developed allows the user to drag and drop the image to form the right equation.</a:t>
            </a:r>
            <a:endParaRPr sz="2500">
              <a:latin typeface="Calibri"/>
              <a:ea typeface="Calibri"/>
              <a:cs typeface="Calibri"/>
              <a:sym typeface="Calibri"/>
            </a:endParaRPr>
          </a:p>
        </p:txBody>
      </p:sp>
      <p:sp>
        <p:nvSpPr>
          <p:cNvPr id="106" name="Google Shape;106;p13"/>
          <p:cNvSpPr txBox="1"/>
          <p:nvPr/>
        </p:nvSpPr>
        <p:spPr>
          <a:xfrm>
            <a:off x="1141400" y="27323300"/>
            <a:ext cx="14008500" cy="919800"/>
          </a:xfrm>
          <a:prstGeom prst="rect">
            <a:avLst/>
          </a:prstGeom>
          <a:noFill/>
          <a:ln>
            <a:noFill/>
          </a:ln>
        </p:spPr>
        <p:txBody>
          <a:bodyPr anchorCtr="0" anchor="t" bIns="46700" lIns="93425" spcFirstLastPara="1" rIns="93425" wrap="square" tIns="46700">
            <a:no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107" name="Google Shape;107;p13"/>
          <p:cNvSpPr/>
          <p:nvPr/>
        </p:nvSpPr>
        <p:spPr>
          <a:xfrm>
            <a:off x="19251277" y="14961250"/>
            <a:ext cx="438300" cy="38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3"/>
          <p:cNvSpPr txBox="1"/>
          <p:nvPr/>
        </p:nvSpPr>
        <p:spPr>
          <a:xfrm>
            <a:off x="12466163" y="12658588"/>
            <a:ext cx="14008500" cy="919800"/>
          </a:xfrm>
          <a:prstGeom prst="rect">
            <a:avLst/>
          </a:prstGeom>
          <a:noFill/>
          <a:ln>
            <a:noFill/>
          </a:ln>
        </p:spPr>
        <p:txBody>
          <a:bodyPr anchorCtr="0" anchor="t" bIns="46700" lIns="93425" spcFirstLastPara="1" rIns="93425" wrap="square" tIns="46700">
            <a:noAutofit/>
          </a:bodyPr>
          <a:lstStyle/>
          <a:p>
            <a:pPr indent="-323850" lvl="0" marL="342900" marR="0" rtl="0" algn="just">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C</a:t>
            </a:r>
            <a:r>
              <a:rPr lang="en-US" sz="2500">
                <a:latin typeface="Calibri"/>
                <a:ea typeface="Calibri"/>
                <a:cs typeface="Calibri"/>
                <a:sym typeface="Calibri"/>
              </a:rPr>
              <a:t>reated new radio button animations for the modules. The left image below shows a </a:t>
            </a:r>
            <a:r>
              <a:rPr lang="en-US" sz="2500">
                <a:latin typeface="Calibri"/>
                <a:ea typeface="Calibri"/>
                <a:cs typeface="Calibri"/>
                <a:sym typeface="Calibri"/>
              </a:rPr>
              <a:t>comparison</a:t>
            </a:r>
            <a:r>
              <a:rPr lang="en-US" sz="2500">
                <a:latin typeface="Calibri"/>
                <a:ea typeface="Calibri"/>
                <a:cs typeface="Calibri"/>
                <a:sym typeface="Calibri"/>
              </a:rPr>
              <a:t> of the previous version with the latest version with our changes.</a:t>
            </a:r>
            <a:endParaRPr b="0" i="0" sz="2500" u="none" cap="none" strike="noStrike">
              <a:solidFill>
                <a:srgbClr val="000000"/>
              </a:solidFill>
              <a:latin typeface="Calibri"/>
              <a:ea typeface="Calibri"/>
              <a:cs typeface="Calibri"/>
              <a:sym typeface="Calibri"/>
            </a:endParaRPr>
          </a:p>
        </p:txBody>
      </p:sp>
      <p:sp>
        <p:nvSpPr>
          <p:cNvPr id="109" name="Google Shape;109;p13"/>
          <p:cNvSpPr txBox="1"/>
          <p:nvPr/>
        </p:nvSpPr>
        <p:spPr>
          <a:xfrm>
            <a:off x="12524525" y="17213750"/>
            <a:ext cx="13891800" cy="954300"/>
          </a:xfrm>
          <a:prstGeom prst="rect">
            <a:avLst/>
          </a:prstGeom>
          <a:noFill/>
          <a:ln>
            <a:noFill/>
          </a:ln>
        </p:spPr>
        <p:txBody>
          <a:bodyPr anchorCtr="0" anchor="t" bIns="91425" lIns="91425" spcFirstLastPara="1" rIns="91425" wrap="square" tIns="91425">
            <a:spAutoFit/>
          </a:bodyPr>
          <a:lstStyle/>
          <a:p>
            <a:pPr indent="-387350" lvl="0" marL="457200" marR="0" rtl="0" algn="just">
              <a:lnSpc>
                <a:spcPct val="10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Developed the drag and drop animations. Ensured that the animations are compatible with mobile devices. The right image is the mobile view for the same. </a:t>
            </a:r>
            <a:endParaRPr b="0" i="0" sz="2500" u="none" cap="none" strike="noStrike">
              <a:solidFill>
                <a:srgbClr val="000000"/>
              </a:solidFill>
              <a:latin typeface="Calibri"/>
              <a:ea typeface="Calibri"/>
              <a:cs typeface="Calibri"/>
              <a:sym typeface="Calibri"/>
            </a:endParaRPr>
          </a:p>
        </p:txBody>
      </p:sp>
      <p:sp>
        <p:nvSpPr>
          <p:cNvPr id="110" name="Google Shape;110;p13"/>
          <p:cNvSpPr txBox="1"/>
          <p:nvPr/>
        </p:nvSpPr>
        <p:spPr>
          <a:xfrm>
            <a:off x="12453400" y="22518138"/>
            <a:ext cx="13800300" cy="954300"/>
          </a:xfrm>
          <a:prstGeom prst="rect">
            <a:avLst/>
          </a:prstGeom>
          <a:noFill/>
          <a:ln>
            <a:noFill/>
          </a:ln>
        </p:spPr>
        <p:txBody>
          <a:bodyPr anchorCtr="0" anchor="t" bIns="91425" lIns="91425" spcFirstLastPara="1" rIns="91425" wrap="square" tIns="91425">
            <a:spAutoFit/>
          </a:bodyPr>
          <a:lstStyle/>
          <a:p>
            <a:pPr indent="-323850" lvl="0" marL="342900" marR="0" rtl="0" algn="just">
              <a:lnSpc>
                <a:spcPct val="100000"/>
              </a:lnSpc>
              <a:spcBef>
                <a:spcPts val="0"/>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Improved the U</a:t>
            </a:r>
            <a:r>
              <a:rPr lang="en-US" sz="2500">
                <a:solidFill>
                  <a:schemeClr val="dk1"/>
                </a:solidFill>
                <a:latin typeface="Calibri"/>
                <a:ea typeface="Calibri"/>
                <a:cs typeface="Calibri"/>
                <a:sym typeface="Calibri"/>
              </a:rPr>
              <a:t>X of the application by adding a Reset button.</a:t>
            </a:r>
            <a:r>
              <a:rPr b="0" i="0" lang="en-US" sz="2500" u="none" cap="none" strike="noStrike">
                <a:solidFill>
                  <a:schemeClr val="dk1"/>
                </a:solidFill>
                <a:latin typeface="Calibri"/>
                <a:ea typeface="Calibri"/>
                <a:cs typeface="Calibri"/>
                <a:sym typeface="Calibri"/>
              </a:rPr>
              <a:t> Figure below shows a comparison between previous and modified version. </a:t>
            </a:r>
            <a:endParaRPr b="0" i="0" sz="2500" u="none" cap="none" strike="noStrike">
              <a:solidFill>
                <a:srgbClr val="000000"/>
              </a:solidFill>
              <a:latin typeface="Calibri"/>
              <a:ea typeface="Calibri"/>
              <a:cs typeface="Calibri"/>
              <a:sym typeface="Calibri"/>
            </a:endParaRPr>
          </a:p>
        </p:txBody>
      </p:sp>
      <p:sp>
        <p:nvSpPr>
          <p:cNvPr id="111" name="Google Shape;111;p13"/>
          <p:cNvSpPr txBox="1"/>
          <p:nvPr/>
        </p:nvSpPr>
        <p:spPr>
          <a:xfrm>
            <a:off x="1173450" y="23118025"/>
            <a:ext cx="9794100" cy="4417500"/>
          </a:xfrm>
          <a:prstGeom prst="rect">
            <a:avLst/>
          </a:prstGeom>
          <a:noFill/>
          <a:ln>
            <a:noFill/>
          </a:ln>
        </p:spPr>
        <p:txBody>
          <a:bodyPr anchorCtr="0" anchor="t" bIns="91425" lIns="91425" spcFirstLastPara="1" rIns="91425" wrap="square" tIns="91425">
            <a:spAutoFit/>
          </a:bodyPr>
          <a:lstStyle/>
          <a:p>
            <a:pPr indent="-387350" lvl="0" marL="457200" marR="0" rtl="0" algn="just">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We successfully </a:t>
            </a:r>
            <a:r>
              <a:rPr lang="en-US" sz="2500">
                <a:latin typeface="Calibri"/>
                <a:ea typeface="Calibri"/>
                <a:cs typeface="Calibri"/>
                <a:sym typeface="Calibri"/>
              </a:rPr>
              <a:t>reached</a:t>
            </a:r>
            <a:r>
              <a:rPr b="0" i="0" lang="en-US" sz="2500" u="none" cap="none" strike="noStrike">
                <a:solidFill>
                  <a:srgbClr val="000000"/>
                </a:solidFill>
                <a:latin typeface="Calibri"/>
                <a:ea typeface="Calibri"/>
                <a:cs typeface="Calibri"/>
                <a:sym typeface="Calibri"/>
              </a:rPr>
              <a:t> our </a:t>
            </a:r>
            <a:r>
              <a:rPr lang="en-US" sz="2500">
                <a:latin typeface="Calibri"/>
                <a:ea typeface="Calibri"/>
                <a:cs typeface="Calibri"/>
                <a:sym typeface="Calibri"/>
              </a:rPr>
              <a:t>desired</a:t>
            </a:r>
            <a:r>
              <a:rPr b="0" i="0" lang="en-US" sz="2500" u="none" cap="none" strike="noStrike">
                <a:solidFill>
                  <a:srgbClr val="000000"/>
                </a:solidFill>
                <a:latin typeface="Calibri"/>
                <a:ea typeface="Calibri"/>
                <a:cs typeface="Calibri"/>
                <a:sym typeface="Calibri"/>
              </a:rPr>
              <a:t> goal, which was to </a:t>
            </a:r>
            <a:r>
              <a:rPr lang="en-US" sz="2500">
                <a:latin typeface="Calibri"/>
                <a:ea typeface="Calibri"/>
                <a:cs typeface="Calibri"/>
                <a:sym typeface="Calibri"/>
              </a:rPr>
              <a:t>develop interactive animations for various modules under OneHealth. </a:t>
            </a:r>
            <a:endParaRPr sz="2500">
              <a:latin typeface="Calibri"/>
              <a:ea typeface="Calibri"/>
              <a:cs typeface="Calibri"/>
              <a:sym typeface="Calibri"/>
            </a:endParaRPr>
          </a:p>
          <a:p>
            <a:pPr indent="-387350" lvl="0" marL="457200" marR="0" rtl="0" algn="just">
              <a:lnSpc>
                <a:spcPct val="100000"/>
              </a:lnSpc>
              <a:spcBef>
                <a:spcPts val="0"/>
              </a:spcBef>
              <a:spcAft>
                <a:spcPts val="0"/>
              </a:spcAft>
              <a:buClr>
                <a:srgbClr val="000000"/>
              </a:buClr>
              <a:buSzPts val="2500"/>
              <a:buFont typeface="Calibri"/>
              <a:buChar char="●"/>
            </a:pPr>
            <a:r>
              <a:rPr lang="en-US" sz="2500">
                <a:latin typeface="Calibri"/>
                <a:ea typeface="Calibri"/>
                <a:cs typeface="Calibri"/>
                <a:sym typeface="Calibri"/>
              </a:rPr>
              <a:t>The animations were d</a:t>
            </a:r>
            <a:r>
              <a:rPr b="0" i="0" lang="en-US" sz="2500" u="none" cap="none" strike="noStrike">
                <a:solidFill>
                  <a:srgbClr val="000000"/>
                </a:solidFill>
                <a:latin typeface="Calibri"/>
                <a:ea typeface="Calibri"/>
                <a:cs typeface="Calibri"/>
                <a:sym typeface="Calibri"/>
              </a:rPr>
              <a:t>eployed on Stepstone and Wordpress </a:t>
            </a:r>
            <a:r>
              <a:rPr lang="en-US" sz="2500">
                <a:latin typeface="Calibri"/>
                <a:ea typeface="Calibri"/>
                <a:cs typeface="Calibri"/>
                <a:sym typeface="Calibri"/>
              </a:rPr>
              <a:t>for </a:t>
            </a:r>
            <a:r>
              <a:rPr b="0" i="0" lang="en-US" sz="2500" u="none" cap="none" strike="noStrike">
                <a:solidFill>
                  <a:srgbClr val="000000"/>
                </a:solidFill>
                <a:latin typeface="Calibri"/>
                <a:ea typeface="Calibri"/>
                <a:cs typeface="Calibri"/>
                <a:sym typeface="Calibri"/>
              </a:rPr>
              <a:t>students to have a fun learn</a:t>
            </a:r>
            <a:r>
              <a:rPr lang="en-US" sz="2500">
                <a:latin typeface="Calibri"/>
                <a:ea typeface="Calibri"/>
                <a:cs typeface="Calibri"/>
                <a:sym typeface="Calibri"/>
              </a:rPr>
              <a:t>ing experience in understanding </a:t>
            </a:r>
            <a:r>
              <a:rPr lang="en-US" sz="2500">
                <a:latin typeface="Calibri"/>
                <a:ea typeface="Calibri"/>
                <a:cs typeface="Calibri"/>
                <a:sym typeface="Calibri"/>
              </a:rPr>
              <a:t>biology</a:t>
            </a:r>
            <a:r>
              <a:rPr lang="en-US" sz="2500">
                <a:latin typeface="Calibri"/>
                <a:ea typeface="Calibri"/>
                <a:cs typeface="Calibri"/>
                <a:sym typeface="Calibri"/>
              </a:rPr>
              <a:t> concepts.</a:t>
            </a:r>
            <a:endParaRPr sz="2500">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The colors,images,font sizes for the animations were chosen keeping accessibility in mind. </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The existing animations have also been made compatible for mobile devices and have been thoroughly tested on Stepstone and Wordpress.</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Ensured customer feedback was incorporated in each iteration to achieve the desired goal.</a:t>
            </a:r>
            <a:endParaRPr sz="2500">
              <a:latin typeface="Calibri"/>
              <a:ea typeface="Calibri"/>
              <a:cs typeface="Calibri"/>
              <a:sym typeface="Calibri"/>
            </a:endParaRPr>
          </a:p>
        </p:txBody>
      </p:sp>
      <p:sp>
        <p:nvSpPr>
          <p:cNvPr id="112" name="Google Shape;112;p13"/>
          <p:cNvSpPr txBox="1"/>
          <p:nvPr/>
        </p:nvSpPr>
        <p:spPr>
          <a:xfrm>
            <a:off x="1371600" y="19821400"/>
            <a:ext cx="9656400" cy="1512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lang="en-US" sz="2500">
                <a:solidFill>
                  <a:schemeClr val="dk1"/>
                </a:solidFill>
                <a:latin typeface="Calibri"/>
                <a:ea typeface="Calibri"/>
                <a:cs typeface="Calibri"/>
                <a:sym typeface="Calibri"/>
              </a:rPr>
              <a:t>Most of the animations developed </a:t>
            </a:r>
            <a:r>
              <a:rPr b="0" i="0" lang="en-US" sz="2500" u="none" cap="none" strike="noStrike">
                <a:solidFill>
                  <a:schemeClr val="dk1"/>
                </a:solidFill>
                <a:latin typeface="Calibri"/>
                <a:ea typeface="Calibri"/>
                <a:cs typeface="Calibri"/>
                <a:sym typeface="Calibri"/>
              </a:rPr>
              <a:t>were deployed to StepStone and WordPress environments </a:t>
            </a:r>
            <a:r>
              <a:rPr lang="en-US" sz="2500">
                <a:solidFill>
                  <a:schemeClr val="dk1"/>
                </a:solidFill>
                <a:latin typeface="Calibri"/>
                <a:ea typeface="Calibri"/>
                <a:cs typeface="Calibri"/>
                <a:sym typeface="Calibri"/>
              </a:rPr>
              <a:t>after</a:t>
            </a:r>
            <a:r>
              <a:rPr b="0" i="0" lang="en-US" sz="2500" u="none" cap="none" strike="noStrike">
                <a:solidFill>
                  <a:schemeClr val="dk1"/>
                </a:solidFill>
                <a:latin typeface="Calibri"/>
                <a:ea typeface="Calibri"/>
                <a:cs typeface="Calibri"/>
                <a:sym typeface="Calibri"/>
              </a:rPr>
              <a:t> Iteration 3</a:t>
            </a:r>
            <a:r>
              <a:rPr lang="en-US" sz="2500">
                <a:solidFill>
                  <a:schemeClr val="dk1"/>
                </a:solidFill>
                <a:latin typeface="Calibri"/>
                <a:ea typeface="Calibri"/>
                <a:cs typeface="Calibri"/>
                <a:sym typeface="Calibri"/>
              </a:rPr>
              <a:t>. Hence, in the above velocity graph, it can be seen that </a:t>
            </a:r>
            <a:r>
              <a:rPr b="0" i="0" lang="en-US" sz="2500" u="none" cap="none" strike="noStrike">
                <a:solidFill>
                  <a:schemeClr val="dk1"/>
                </a:solidFill>
                <a:latin typeface="Calibri"/>
                <a:ea typeface="Calibri"/>
                <a:cs typeface="Calibri"/>
                <a:sym typeface="Calibri"/>
              </a:rPr>
              <a:t>most points were accepted after Iteration 3. </a:t>
            </a:r>
            <a:endParaRPr b="0" i="0" sz="2500" u="none" cap="none" strike="noStrike">
              <a:solidFill>
                <a:schemeClr val="dk1"/>
              </a:solidFill>
              <a:latin typeface="Calibri"/>
              <a:ea typeface="Calibri"/>
              <a:cs typeface="Calibri"/>
              <a:sym typeface="Calibri"/>
            </a:endParaRPr>
          </a:p>
        </p:txBody>
      </p:sp>
      <p:sp>
        <p:nvSpPr>
          <p:cNvPr id="113" name="Google Shape;113;p13"/>
          <p:cNvSpPr txBox="1"/>
          <p:nvPr/>
        </p:nvSpPr>
        <p:spPr>
          <a:xfrm>
            <a:off x="1223700" y="8818075"/>
            <a:ext cx="4595400" cy="26511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Gathering</a:t>
            </a:r>
            <a:r>
              <a:rPr b="0" i="0" lang="en-US" sz="2500" u="none" cap="none" strike="noStrike">
                <a:solidFill>
                  <a:schemeClr val="dk1"/>
                </a:solidFill>
                <a:latin typeface="Calibri"/>
                <a:ea typeface="Calibri"/>
                <a:cs typeface="Calibri"/>
                <a:sym typeface="Calibri"/>
              </a:rPr>
              <a:t> </a:t>
            </a:r>
            <a:r>
              <a:rPr lang="en-US" sz="2500">
                <a:solidFill>
                  <a:schemeClr val="dk1"/>
                </a:solidFill>
                <a:latin typeface="Calibri"/>
                <a:ea typeface="Calibri"/>
                <a:cs typeface="Calibri"/>
                <a:sym typeface="Calibri"/>
              </a:rPr>
              <a:t>requirements</a:t>
            </a:r>
            <a:r>
              <a:rPr b="0" i="0" lang="en-US" sz="2500" u="none" cap="none" strike="noStrike">
                <a:solidFill>
                  <a:schemeClr val="dk1"/>
                </a:solidFill>
                <a:latin typeface="Calibri"/>
                <a:ea typeface="Calibri"/>
                <a:cs typeface="Calibri"/>
                <a:sym typeface="Calibri"/>
              </a:rPr>
              <a:t>, </a:t>
            </a:r>
            <a:r>
              <a:rPr lang="en-US" sz="2500">
                <a:solidFill>
                  <a:schemeClr val="dk1"/>
                </a:solidFill>
                <a:latin typeface="Calibri"/>
                <a:ea typeface="Calibri"/>
                <a:cs typeface="Calibri"/>
                <a:sym typeface="Calibri"/>
              </a:rPr>
              <a:t>preparing inventory sheet.</a:t>
            </a:r>
            <a:endParaRPr b="0" i="0" sz="2500" u="none" cap="none" strike="noStrike">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Reading documentations.</a:t>
            </a:r>
            <a:endParaRPr sz="2500">
              <a:solidFill>
                <a:schemeClr val="dk1"/>
              </a:solidFill>
              <a:latin typeface="Calibri"/>
              <a:ea typeface="Calibri"/>
              <a:cs typeface="Calibri"/>
              <a:sym typeface="Calibri"/>
            </a:endParaRPr>
          </a:p>
          <a:p>
            <a:pPr indent="-387350" lvl="0" marL="45720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Understanding legacy code</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Familiarizing JS</a:t>
            </a:r>
            <a:r>
              <a:rPr lang="en-US" sz="2500">
                <a:solidFill>
                  <a:schemeClr val="dk1"/>
                </a:solidFill>
                <a:latin typeface="Calibri"/>
                <a:ea typeface="Calibri"/>
                <a:cs typeface="Calibri"/>
                <a:sym typeface="Calibri"/>
              </a:rPr>
              <a:t>,</a:t>
            </a:r>
            <a:r>
              <a:rPr b="0" i="0" lang="en-US" sz="2500" u="none" cap="none" strike="noStrike">
                <a:solidFill>
                  <a:schemeClr val="dk1"/>
                </a:solidFill>
                <a:latin typeface="Calibri"/>
                <a:ea typeface="Calibri"/>
                <a:cs typeface="Calibri"/>
                <a:sym typeface="Calibri"/>
              </a:rPr>
              <a:t> JQuery, HTML &amp; CSS</a:t>
            </a:r>
            <a:endParaRPr b="0" i="0" sz="25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500"/>
              <a:buFont typeface="Arial"/>
              <a:buNone/>
            </a:pPr>
            <a:r>
              <a:t/>
            </a:r>
            <a:endParaRPr b="0" i="0" sz="2500" u="none" cap="none" strike="noStrike">
              <a:solidFill>
                <a:srgbClr val="333333"/>
              </a:solidFill>
              <a:latin typeface="Calibri"/>
              <a:ea typeface="Calibri"/>
              <a:cs typeface="Calibri"/>
              <a:sym typeface="Calibri"/>
            </a:endParaRPr>
          </a:p>
        </p:txBody>
      </p:sp>
      <p:sp>
        <p:nvSpPr>
          <p:cNvPr id="114" name="Google Shape;114;p13"/>
          <p:cNvSpPr txBox="1"/>
          <p:nvPr/>
        </p:nvSpPr>
        <p:spPr>
          <a:xfrm>
            <a:off x="5969275" y="8803500"/>
            <a:ext cx="4848900" cy="34935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Developing and testing four new drag and drop animations.</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Verifying if the previous legacy code is correctly deployed on StepStone and WordPress.</a:t>
            </a:r>
            <a:endParaRPr sz="25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2500">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None/>
            </a:pPr>
            <a:r>
              <a:t/>
            </a:r>
            <a:endParaRPr sz="2500">
              <a:solidFill>
                <a:schemeClr val="dk1"/>
              </a:solidFill>
              <a:latin typeface="Calibri"/>
              <a:ea typeface="Calibri"/>
              <a:cs typeface="Calibri"/>
              <a:sym typeface="Calibri"/>
            </a:endParaRPr>
          </a:p>
        </p:txBody>
      </p:sp>
      <p:sp>
        <p:nvSpPr>
          <p:cNvPr id="115" name="Google Shape;115;p13"/>
          <p:cNvSpPr txBox="1"/>
          <p:nvPr/>
        </p:nvSpPr>
        <p:spPr>
          <a:xfrm>
            <a:off x="1231950" y="12951250"/>
            <a:ext cx="3279300" cy="39741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Developing and testing </a:t>
            </a:r>
            <a:r>
              <a:rPr lang="en-US" sz="2500">
                <a:solidFill>
                  <a:schemeClr val="dk1"/>
                </a:solidFill>
                <a:latin typeface="Calibri"/>
                <a:ea typeface="Calibri"/>
                <a:cs typeface="Calibri"/>
                <a:sym typeface="Calibri"/>
              </a:rPr>
              <a:t> five new drag &amp; drop animations.</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Ensuring all </a:t>
            </a:r>
            <a:r>
              <a:rPr lang="en-US" sz="2500">
                <a:solidFill>
                  <a:schemeClr val="dk1"/>
                </a:solidFill>
                <a:latin typeface="Calibri"/>
                <a:ea typeface="Calibri"/>
                <a:cs typeface="Calibri"/>
                <a:sym typeface="Calibri"/>
              </a:rPr>
              <a:t>developments</a:t>
            </a:r>
            <a:r>
              <a:rPr lang="en-US" sz="2500">
                <a:solidFill>
                  <a:schemeClr val="dk1"/>
                </a:solidFill>
                <a:latin typeface="Calibri"/>
                <a:ea typeface="Calibri"/>
                <a:cs typeface="Calibri"/>
                <a:sym typeface="Calibri"/>
              </a:rPr>
              <a:t> are compatible on mobile devices. </a:t>
            </a:r>
            <a:endParaRPr sz="25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2500">
              <a:solidFill>
                <a:schemeClr val="dk1"/>
              </a:solidFill>
              <a:latin typeface="Calibri"/>
              <a:ea typeface="Calibri"/>
              <a:cs typeface="Calibri"/>
              <a:sym typeface="Calibri"/>
            </a:endParaRPr>
          </a:p>
        </p:txBody>
      </p:sp>
      <p:sp>
        <p:nvSpPr>
          <p:cNvPr id="116" name="Google Shape;116;p13"/>
          <p:cNvSpPr txBox="1"/>
          <p:nvPr/>
        </p:nvSpPr>
        <p:spPr>
          <a:xfrm>
            <a:off x="4511400" y="12962075"/>
            <a:ext cx="2961900" cy="32766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Developing, testing and deploying three new MCQ based animations and two drag and drop animations.</a:t>
            </a:r>
            <a:endParaRPr b="0" i="0" sz="2500" u="none" cap="none" strike="noStrike">
              <a:solidFill>
                <a:schemeClr val="dk1"/>
              </a:solidFill>
              <a:latin typeface="Calibri"/>
              <a:ea typeface="Calibri"/>
              <a:cs typeface="Calibri"/>
              <a:sym typeface="Calibri"/>
            </a:endParaRPr>
          </a:p>
        </p:txBody>
      </p:sp>
      <p:sp>
        <p:nvSpPr>
          <p:cNvPr id="117" name="Google Shape;117;p13"/>
          <p:cNvSpPr/>
          <p:nvPr/>
        </p:nvSpPr>
        <p:spPr>
          <a:xfrm>
            <a:off x="19297407" y="6333456"/>
            <a:ext cx="524400" cy="35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3"/>
          <p:cNvSpPr/>
          <p:nvPr/>
        </p:nvSpPr>
        <p:spPr>
          <a:xfrm>
            <a:off x="19489352" y="25172550"/>
            <a:ext cx="438300" cy="38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3"/>
          <p:cNvSpPr/>
          <p:nvPr/>
        </p:nvSpPr>
        <p:spPr>
          <a:xfrm>
            <a:off x="19297407" y="10723556"/>
            <a:ext cx="524400" cy="35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3"/>
          <p:cNvSpPr txBox="1"/>
          <p:nvPr/>
        </p:nvSpPr>
        <p:spPr>
          <a:xfrm>
            <a:off x="7913800" y="12985550"/>
            <a:ext cx="3735600" cy="32766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Developing two new animations and add features to three animations.</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Ensuring all the developed slides are d</a:t>
            </a:r>
            <a:r>
              <a:rPr b="0" i="0" lang="en-US" sz="2500" u="none" cap="none" strike="noStrike">
                <a:solidFill>
                  <a:schemeClr val="dk1"/>
                </a:solidFill>
                <a:latin typeface="Calibri"/>
                <a:ea typeface="Calibri"/>
                <a:cs typeface="Calibri"/>
                <a:sym typeface="Calibri"/>
              </a:rPr>
              <a:t>eployed on wordpress and </a:t>
            </a:r>
            <a:r>
              <a:rPr lang="en-US" sz="2500">
                <a:solidFill>
                  <a:schemeClr val="dk1"/>
                </a:solidFill>
                <a:latin typeface="Calibri"/>
                <a:ea typeface="Calibri"/>
                <a:cs typeface="Calibri"/>
                <a:sym typeface="Calibri"/>
              </a:rPr>
              <a:t>StepStone.</a:t>
            </a:r>
            <a:endParaRPr b="0" i="0" sz="2500" u="none" cap="none" strike="noStrike">
              <a:solidFill>
                <a:schemeClr val="dk1"/>
              </a:solidFill>
              <a:latin typeface="Calibri"/>
              <a:ea typeface="Calibri"/>
              <a:cs typeface="Calibri"/>
              <a:sym typeface="Calibri"/>
            </a:endParaRPr>
          </a:p>
        </p:txBody>
      </p:sp>
      <p:sp>
        <p:nvSpPr>
          <p:cNvPr id="121" name="Google Shape;121;p13"/>
          <p:cNvSpPr txBox="1"/>
          <p:nvPr/>
        </p:nvSpPr>
        <p:spPr>
          <a:xfrm>
            <a:off x="12453400" y="27242549"/>
            <a:ext cx="13800300" cy="954300"/>
          </a:xfrm>
          <a:prstGeom prst="rect">
            <a:avLst/>
          </a:prstGeom>
          <a:noFill/>
          <a:ln>
            <a:noFill/>
          </a:ln>
        </p:spPr>
        <p:txBody>
          <a:bodyPr anchorCtr="0" anchor="t" bIns="91425" lIns="91425" spcFirstLastPara="1" rIns="91425" wrap="square" tIns="91425">
            <a:spAutoFit/>
          </a:bodyPr>
          <a:lstStyle/>
          <a:p>
            <a:pPr indent="-323850" lvl="0" marL="342900" marR="0" rtl="0" algn="just">
              <a:lnSpc>
                <a:spcPct val="10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Fixed the </a:t>
            </a:r>
            <a:r>
              <a:rPr lang="en-US" sz="2500">
                <a:solidFill>
                  <a:schemeClr val="dk1"/>
                </a:solidFill>
                <a:latin typeface="Calibri"/>
                <a:ea typeface="Calibri"/>
                <a:cs typeface="Calibri"/>
                <a:sym typeface="Calibri"/>
              </a:rPr>
              <a:t>existing</a:t>
            </a:r>
            <a:r>
              <a:rPr lang="en-US" sz="2500">
                <a:solidFill>
                  <a:schemeClr val="dk1"/>
                </a:solidFill>
                <a:latin typeface="Calibri"/>
                <a:ea typeface="Calibri"/>
                <a:cs typeface="Calibri"/>
                <a:sym typeface="Calibri"/>
              </a:rPr>
              <a:t> drag and drop portion and submit button functionality to verify the correct answers. Ensured that prompts indicating the number of correct answers works for partially filled inputs. </a:t>
            </a:r>
            <a:endParaRPr b="0" i="0" sz="2500" u="none" cap="none" strike="noStrike">
              <a:solidFill>
                <a:srgbClr val="000000"/>
              </a:solidFill>
              <a:latin typeface="Calibri"/>
              <a:ea typeface="Calibri"/>
              <a:cs typeface="Calibri"/>
              <a:sym typeface="Calibri"/>
            </a:endParaRPr>
          </a:p>
        </p:txBody>
      </p:sp>
      <p:sp>
        <p:nvSpPr>
          <p:cNvPr id="122" name="Google Shape;122;p13"/>
          <p:cNvSpPr/>
          <p:nvPr/>
        </p:nvSpPr>
        <p:spPr>
          <a:xfrm>
            <a:off x="19641752" y="29592150"/>
            <a:ext cx="438300" cy="381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3"/>
          <p:cNvSpPr/>
          <p:nvPr/>
        </p:nvSpPr>
        <p:spPr>
          <a:xfrm>
            <a:off x="19744664" y="20161440"/>
            <a:ext cx="417900" cy="3633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3"/>
          <p:cNvSpPr/>
          <p:nvPr/>
        </p:nvSpPr>
        <p:spPr>
          <a:xfrm>
            <a:off x="5818974" y="7472250"/>
            <a:ext cx="5311500" cy="11673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a:t>
            </a:r>
            <a:r>
              <a:rPr b="1" i="0" lang="en-US" sz="2500" u="none" cap="none" strike="noStrike">
                <a:solidFill>
                  <a:srgbClr val="000000"/>
                </a:solidFill>
                <a:latin typeface="Arial"/>
                <a:ea typeface="Arial"/>
                <a:cs typeface="Arial"/>
                <a:sym typeface="Arial"/>
              </a:rPr>
              <a:t>ITERATION 1</a:t>
            </a:r>
            <a:endParaRPr b="1" i="0" sz="2500" u="none" cap="none" strike="noStrike">
              <a:solidFill>
                <a:srgbClr val="000000"/>
              </a:solidFill>
              <a:latin typeface="Arial"/>
              <a:ea typeface="Arial"/>
              <a:cs typeface="Arial"/>
              <a:sym typeface="Arial"/>
            </a:endParaRPr>
          </a:p>
        </p:txBody>
      </p:sp>
      <p:sp>
        <p:nvSpPr>
          <p:cNvPr id="125" name="Google Shape;125;p13"/>
          <p:cNvSpPr/>
          <p:nvPr/>
        </p:nvSpPr>
        <p:spPr>
          <a:xfrm>
            <a:off x="1148200" y="7472250"/>
            <a:ext cx="5311500" cy="1167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a:t>
            </a:r>
            <a:r>
              <a:rPr b="1" i="0" lang="en-US" sz="2500" u="none" cap="none" strike="noStrike">
                <a:solidFill>
                  <a:srgbClr val="000000"/>
                </a:solidFill>
                <a:latin typeface="Arial"/>
                <a:ea typeface="Arial"/>
                <a:cs typeface="Arial"/>
                <a:sym typeface="Arial"/>
              </a:rPr>
              <a:t>ITERATION 0</a:t>
            </a:r>
            <a:endParaRPr b="1" i="0" sz="2500" u="none" cap="none" strike="noStrike">
              <a:solidFill>
                <a:srgbClr val="000000"/>
              </a:solidFill>
              <a:latin typeface="Arial"/>
              <a:ea typeface="Arial"/>
              <a:cs typeface="Arial"/>
              <a:sym typeface="Arial"/>
            </a:endParaRPr>
          </a:p>
        </p:txBody>
      </p:sp>
      <p:sp>
        <p:nvSpPr>
          <p:cNvPr id="126" name="Google Shape;126;p13"/>
          <p:cNvSpPr/>
          <p:nvPr/>
        </p:nvSpPr>
        <p:spPr>
          <a:xfrm>
            <a:off x="7480350" y="11481600"/>
            <a:ext cx="3735600" cy="1167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Arial"/>
                <a:ea typeface="Arial"/>
                <a:cs typeface="Arial"/>
                <a:sym typeface="Arial"/>
              </a:rPr>
              <a:t>              FINAL</a:t>
            </a:r>
            <a:endParaRPr b="1" i="0" sz="2500" u="none" cap="none" strike="noStrike">
              <a:solidFill>
                <a:srgbClr val="000000"/>
              </a:solidFill>
              <a:latin typeface="Arial"/>
              <a:ea typeface="Arial"/>
              <a:cs typeface="Arial"/>
              <a:sym typeface="Arial"/>
            </a:endParaRPr>
          </a:p>
        </p:txBody>
      </p:sp>
      <p:sp>
        <p:nvSpPr>
          <p:cNvPr id="127" name="Google Shape;127;p13"/>
          <p:cNvSpPr/>
          <p:nvPr/>
        </p:nvSpPr>
        <p:spPr>
          <a:xfrm>
            <a:off x="4345250" y="11481600"/>
            <a:ext cx="3735600" cy="1167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a:t>
            </a:r>
            <a:r>
              <a:rPr b="1" i="0" lang="en-US" sz="2500" u="none" cap="none" strike="noStrike">
                <a:solidFill>
                  <a:srgbClr val="000000"/>
                </a:solidFill>
                <a:latin typeface="Arial"/>
                <a:ea typeface="Arial"/>
                <a:cs typeface="Arial"/>
                <a:sym typeface="Arial"/>
              </a:rPr>
              <a:t>ITERATION 3</a:t>
            </a:r>
            <a:endParaRPr b="1" i="0" sz="2500" u="none" cap="none" strike="noStrike">
              <a:solidFill>
                <a:srgbClr val="000000"/>
              </a:solidFill>
              <a:latin typeface="Arial"/>
              <a:ea typeface="Arial"/>
              <a:cs typeface="Arial"/>
              <a:sym typeface="Arial"/>
            </a:endParaRPr>
          </a:p>
        </p:txBody>
      </p:sp>
      <p:sp>
        <p:nvSpPr>
          <p:cNvPr id="128" name="Google Shape;128;p13"/>
          <p:cNvSpPr/>
          <p:nvPr/>
        </p:nvSpPr>
        <p:spPr>
          <a:xfrm>
            <a:off x="1231950" y="11481600"/>
            <a:ext cx="3735600" cy="1167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        </a:t>
            </a:r>
            <a:r>
              <a:rPr b="1" i="0" lang="en-US" sz="2500" u="none" cap="none" strike="noStrike">
                <a:solidFill>
                  <a:srgbClr val="000000"/>
                </a:solidFill>
                <a:latin typeface="Arial"/>
                <a:ea typeface="Arial"/>
                <a:cs typeface="Arial"/>
                <a:sym typeface="Arial"/>
              </a:rPr>
              <a:t>ITERATION 2</a:t>
            </a:r>
            <a:endParaRPr b="1" i="0" sz="2500" u="none" cap="none" strike="noStrike">
              <a:solidFill>
                <a:srgbClr val="000000"/>
              </a:solidFill>
              <a:latin typeface="Arial"/>
              <a:ea typeface="Arial"/>
              <a:cs typeface="Arial"/>
              <a:sym typeface="Arial"/>
            </a:endParaRPr>
          </a:p>
        </p:txBody>
      </p:sp>
      <p:pic>
        <p:nvPicPr>
          <p:cNvPr id="129" name="Google Shape;129;p13"/>
          <p:cNvPicPr preferRelativeResize="0"/>
          <p:nvPr/>
        </p:nvPicPr>
        <p:blipFill>
          <a:blip r:embed="rId4">
            <a:alphaModFix/>
          </a:blip>
          <a:stretch>
            <a:fillRect/>
          </a:stretch>
        </p:blipFill>
        <p:spPr>
          <a:xfrm>
            <a:off x="1445850" y="16693400"/>
            <a:ext cx="9249300" cy="3128000"/>
          </a:xfrm>
          <a:prstGeom prst="rect">
            <a:avLst/>
          </a:prstGeom>
          <a:noFill/>
          <a:ln>
            <a:noFill/>
          </a:ln>
        </p:spPr>
      </p:pic>
      <p:pic>
        <p:nvPicPr>
          <p:cNvPr id="130" name="Google Shape;130;p13"/>
          <p:cNvPicPr preferRelativeResize="0"/>
          <p:nvPr/>
        </p:nvPicPr>
        <p:blipFill>
          <a:blip r:embed="rId5">
            <a:alphaModFix/>
          </a:blip>
          <a:stretch>
            <a:fillRect/>
          </a:stretch>
        </p:blipFill>
        <p:spPr>
          <a:xfrm>
            <a:off x="20485475" y="9293250"/>
            <a:ext cx="6099051" cy="3305650"/>
          </a:xfrm>
          <a:prstGeom prst="rect">
            <a:avLst/>
          </a:prstGeom>
          <a:noFill/>
          <a:ln>
            <a:noFill/>
          </a:ln>
        </p:spPr>
      </p:pic>
      <p:pic>
        <p:nvPicPr>
          <p:cNvPr id="131" name="Google Shape;131;p13"/>
          <p:cNvPicPr preferRelativeResize="0"/>
          <p:nvPr/>
        </p:nvPicPr>
        <p:blipFill rotWithShape="1">
          <a:blip r:embed="rId6">
            <a:alphaModFix/>
          </a:blip>
          <a:srcRect b="0" l="0" r="12701" t="0"/>
          <a:stretch/>
        </p:blipFill>
        <p:spPr>
          <a:xfrm>
            <a:off x="12748625" y="9437025"/>
            <a:ext cx="5961525" cy="2886025"/>
          </a:xfrm>
          <a:prstGeom prst="rect">
            <a:avLst/>
          </a:prstGeom>
          <a:noFill/>
          <a:ln>
            <a:noFill/>
          </a:ln>
        </p:spPr>
      </p:pic>
      <p:pic>
        <p:nvPicPr>
          <p:cNvPr id="132" name="Google Shape;132;p13"/>
          <p:cNvPicPr preferRelativeResize="0"/>
          <p:nvPr/>
        </p:nvPicPr>
        <p:blipFill rotWithShape="1">
          <a:blip r:embed="rId7">
            <a:alphaModFix/>
          </a:blip>
          <a:srcRect b="10502" l="10517" r="14084" t="9688"/>
          <a:stretch/>
        </p:blipFill>
        <p:spPr>
          <a:xfrm>
            <a:off x="20305500" y="13582800"/>
            <a:ext cx="5961525" cy="3505225"/>
          </a:xfrm>
          <a:prstGeom prst="rect">
            <a:avLst/>
          </a:prstGeom>
          <a:noFill/>
          <a:ln>
            <a:noFill/>
          </a:ln>
        </p:spPr>
      </p:pic>
      <p:pic>
        <p:nvPicPr>
          <p:cNvPr id="133" name="Google Shape;133;p13"/>
          <p:cNvPicPr preferRelativeResize="0"/>
          <p:nvPr/>
        </p:nvPicPr>
        <p:blipFill>
          <a:blip r:embed="rId8">
            <a:alphaModFix/>
          </a:blip>
          <a:stretch>
            <a:fillRect/>
          </a:stretch>
        </p:blipFill>
        <p:spPr>
          <a:xfrm>
            <a:off x="13180400" y="4941563"/>
            <a:ext cx="5311500" cy="3276600"/>
          </a:xfrm>
          <a:prstGeom prst="rect">
            <a:avLst/>
          </a:prstGeom>
          <a:noFill/>
          <a:ln>
            <a:noFill/>
          </a:ln>
        </p:spPr>
      </p:pic>
      <p:pic>
        <p:nvPicPr>
          <p:cNvPr id="134" name="Google Shape;134;p13"/>
          <p:cNvPicPr preferRelativeResize="0"/>
          <p:nvPr/>
        </p:nvPicPr>
        <p:blipFill>
          <a:blip r:embed="rId9">
            <a:alphaModFix/>
          </a:blip>
          <a:stretch>
            <a:fillRect/>
          </a:stretch>
        </p:blipFill>
        <p:spPr>
          <a:xfrm>
            <a:off x="20230700" y="5090175"/>
            <a:ext cx="6185625" cy="3128000"/>
          </a:xfrm>
          <a:prstGeom prst="rect">
            <a:avLst/>
          </a:prstGeom>
          <a:noFill/>
          <a:ln>
            <a:noFill/>
          </a:ln>
        </p:spPr>
      </p:pic>
      <p:pic>
        <p:nvPicPr>
          <p:cNvPr id="135" name="Google Shape;135;p13"/>
          <p:cNvPicPr preferRelativeResize="0"/>
          <p:nvPr/>
        </p:nvPicPr>
        <p:blipFill>
          <a:blip r:embed="rId10">
            <a:alphaModFix/>
          </a:blip>
          <a:stretch>
            <a:fillRect/>
          </a:stretch>
        </p:blipFill>
        <p:spPr>
          <a:xfrm>
            <a:off x="12785251" y="13564900"/>
            <a:ext cx="6185625" cy="3505216"/>
          </a:xfrm>
          <a:prstGeom prst="rect">
            <a:avLst/>
          </a:prstGeom>
          <a:noFill/>
          <a:ln>
            <a:noFill/>
          </a:ln>
        </p:spPr>
      </p:pic>
      <p:pic>
        <p:nvPicPr>
          <p:cNvPr id="136" name="Google Shape;136;p13"/>
          <p:cNvPicPr preferRelativeResize="0"/>
          <p:nvPr/>
        </p:nvPicPr>
        <p:blipFill>
          <a:blip r:embed="rId11">
            <a:alphaModFix/>
          </a:blip>
          <a:stretch>
            <a:fillRect/>
          </a:stretch>
        </p:blipFill>
        <p:spPr>
          <a:xfrm>
            <a:off x="12908975" y="23891100"/>
            <a:ext cx="6185625" cy="3276600"/>
          </a:xfrm>
          <a:prstGeom prst="rect">
            <a:avLst/>
          </a:prstGeom>
          <a:noFill/>
          <a:ln>
            <a:noFill/>
          </a:ln>
        </p:spPr>
      </p:pic>
      <p:pic>
        <p:nvPicPr>
          <p:cNvPr id="137" name="Google Shape;137;p13"/>
          <p:cNvPicPr preferRelativeResize="0"/>
          <p:nvPr/>
        </p:nvPicPr>
        <p:blipFill>
          <a:blip r:embed="rId12">
            <a:alphaModFix/>
          </a:blip>
          <a:stretch>
            <a:fillRect/>
          </a:stretch>
        </p:blipFill>
        <p:spPr>
          <a:xfrm>
            <a:off x="20537050" y="28577275"/>
            <a:ext cx="5627300" cy="2896400"/>
          </a:xfrm>
          <a:prstGeom prst="rect">
            <a:avLst/>
          </a:prstGeom>
          <a:noFill/>
          <a:ln>
            <a:noFill/>
          </a:ln>
        </p:spPr>
      </p:pic>
      <p:pic>
        <p:nvPicPr>
          <p:cNvPr id="138" name="Google Shape;138;p13"/>
          <p:cNvPicPr preferRelativeResize="0"/>
          <p:nvPr/>
        </p:nvPicPr>
        <p:blipFill>
          <a:blip r:embed="rId13">
            <a:alphaModFix/>
          </a:blip>
          <a:stretch>
            <a:fillRect/>
          </a:stretch>
        </p:blipFill>
        <p:spPr>
          <a:xfrm>
            <a:off x="20485475" y="23940850"/>
            <a:ext cx="5872325" cy="2989450"/>
          </a:xfrm>
          <a:prstGeom prst="rect">
            <a:avLst/>
          </a:prstGeom>
          <a:noFill/>
          <a:ln>
            <a:noFill/>
          </a:ln>
        </p:spPr>
      </p:pic>
      <p:pic>
        <p:nvPicPr>
          <p:cNvPr id="139" name="Google Shape;139;p13"/>
          <p:cNvPicPr preferRelativeResize="0"/>
          <p:nvPr/>
        </p:nvPicPr>
        <p:blipFill>
          <a:blip r:embed="rId14">
            <a:alphaModFix/>
          </a:blip>
          <a:stretch>
            <a:fillRect/>
          </a:stretch>
        </p:blipFill>
        <p:spPr>
          <a:xfrm>
            <a:off x="13180400" y="28577300"/>
            <a:ext cx="6304760" cy="2982900"/>
          </a:xfrm>
          <a:prstGeom prst="rect">
            <a:avLst/>
          </a:prstGeom>
          <a:noFill/>
          <a:ln>
            <a:noFill/>
          </a:ln>
        </p:spPr>
      </p:pic>
      <p:pic>
        <p:nvPicPr>
          <p:cNvPr id="140" name="Google Shape;140;p13"/>
          <p:cNvPicPr preferRelativeResize="0"/>
          <p:nvPr/>
        </p:nvPicPr>
        <p:blipFill>
          <a:blip r:embed="rId15">
            <a:alphaModFix/>
          </a:blip>
          <a:stretch>
            <a:fillRect/>
          </a:stretch>
        </p:blipFill>
        <p:spPr>
          <a:xfrm>
            <a:off x="13030200" y="18625000"/>
            <a:ext cx="5627300" cy="3505225"/>
          </a:xfrm>
          <a:prstGeom prst="rect">
            <a:avLst/>
          </a:prstGeom>
          <a:noFill/>
          <a:ln>
            <a:noFill/>
          </a:ln>
        </p:spPr>
      </p:pic>
      <p:pic>
        <p:nvPicPr>
          <p:cNvPr id="141" name="Google Shape;141;p13"/>
          <p:cNvPicPr preferRelativeResize="0"/>
          <p:nvPr/>
        </p:nvPicPr>
        <p:blipFill>
          <a:blip r:embed="rId16">
            <a:alphaModFix/>
          </a:blip>
          <a:stretch>
            <a:fillRect/>
          </a:stretch>
        </p:blipFill>
        <p:spPr>
          <a:xfrm>
            <a:off x="22011750" y="18767688"/>
            <a:ext cx="2190750" cy="3493499"/>
          </a:xfrm>
          <a:prstGeom prst="rect">
            <a:avLst/>
          </a:prstGeom>
          <a:noFill/>
          <a:ln>
            <a:noFill/>
          </a:ln>
        </p:spPr>
      </p:pic>
      <p:pic>
        <p:nvPicPr>
          <p:cNvPr id="142" name="Google Shape;142;p13"/>
          <p:cNvPicPr preferRelativeResize="0"/>
          <p:nvPr/>
        </p:nvPicPr>
        <p:blipFill>
          <a:blip r:embed="rId16">
            <a:alphaModFix/>
          </a:blip>
          <a:stretch>
            <a:fillRect/>
          </a:stretch>
        </p:blipFill>
        <p:spPr>
          <a:xfrm>
            <a:off x="22164150" y="18920088"/>
            <a:ext cx="2190750" cy="3493499"/>
          </a:xfrm>
          <a:prstGeom prst="rect">
            <a:avLst/>
          </a:prstGeom>
          <a:noFill/>
          <a:ln>
            <a:noFill/>
          </a:ln>
        </p:spPr>
      </p:pic>
      <p:sp>
        <p:nvSpPr>
          <p:cNvPr id="143" name="Google Shape;143;p13"/>
          <p:cNvSpPr txBox="1"/>
          <p:nvPr/>
        </p:nvSpPr>
        <p:spPr>
          <a:xfrm>
            <a:off x="1122325" y="29303325"/>
            <a:ext cx="10234200" cy="8865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500">
                <a:solidFill>
                  <a:schemeClr val="dk1"/>
                </a:solidFill>
                <a:latin typeface="Calibri"/>
                <a:ea typeface="Calibri"/>
                <a:cs typeface="Calibri"/>
                <a:sym typeface="Calibri"/>
              </a:rPr>
              <a:t>Challenges faced:</a:t>
            </a:r>
            <a:endParaRPr b="1"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Understanding the legacy project, documentations from the previous teams, code structure.</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Inventory check: Mapping the code from different repositories with modules for which the animations were to be developed.</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Majority of the existing animations were not mobile compatible.</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The project does not have a CI/CD pipeline. We reached out to Daniel and Samkisha for our deployments.</a:t>
            </a:r>
            <a:endParaRPr sz="2500">
              <a:solidFill>
                <a:schemeClr val="dk1"/>
              </a:solidFill>
              <a:latin typeface="Calibri"/>
              <a:ea typeface="Calibri"/>
              <a:cs typeface="Calibri"/>
              <a:sym typeface="Calibri"/>
            </a:endParaRPr>
          </a:p>
          <a:p>
            <a:pPr indent="0" lvl="0" marL="457200" rtl="0" algn="just">
              <a:spcBef>
                <a:spcPts val="0"/>
              </a:spcBef>
              <a:spcAft>
                <a:spcPts val="0"/>
              </a:spcAft>
              <a:buNone/>
            </a:pPr>
            <a:r>
              <a:t/>
            </a:r>
            <a:endParaRPr sz="2500">
              <a:solidFill>
                <a:schemeClr val="dk1"/>
              </a:solidFill>
              <a:latin typeface="Calibri"/>
              <a:ea typeface="Calibri"/>
              <a:cs typeface="Calibri"/>
              <a:sym typeface="Calibri"/>
            </a:endParaRPr>
          </a:p>
          <a:p>
            <a:pPr indent="0" lvl="0" marL="0" rtl="0" algn="just">
              <a:spcBef>
                <a:spcPts val="0"/>
              </a:spcBef>
              <a:spcAft>
                <a:spcPts val="0"/>
              </a:spcAft>
              <a:buNone/>
            </a:pPr>
            <a:r>
              <a:rPr b="1" lang="en-US" sz="2500">
                <a:solidFill>
                  <a:schemeClr val="dk1"/>
                </a:solidFill>
                <a:latin typeface="Calibri"/>
                <a:ea typeface="Calibri"/>
                <a:cs typeface="Calibri"/>
                <a:sym typeface="Calibri"/>
              </a:rPr>
              <a:t>Learnings:</a:t>
            </a:r>
            <a:endParaRPr b="1"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Developing responsive and parameterized code.</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Learned HTML, CSS, Javascript, JQuery.</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Testing application thoroughly using DesktopServer and StepStone testing environment.</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Generating code quality reports.</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Effectively</a:t>
            </a:r>
            <a:r>
              <a:rPr lang="en-US" sz="2500">
                <a:solidFill>
                  <a:schemeClr val="dk1"/>
                </a:solidFill>
                <a:latin typeface="Calibri"/>
                <a:ea typeface="Calibri"/>
                <a:cs typeface="Calibri"/>
                <a:sym typeface="Calibri"/>
              </a:rPr>
              <a:t> communicating with the client, deployment point of contacts and team members.</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Sprint planning, agile development methodology.</a:t>
            </a:r>
            <a:endParaRPr sz="2500">
              <a:solidFill>
                <a:schemeClr val="dk1"/>
              </a:solidFill>
              <a:latin typeface="Calibri"/>
              <a:ea typeface="Calibri"/>
              <a:cs typeface="Calibri"/>
              <a:sym typeface="Calibri"/>
            </a:endParaRPr>
          </a:p>
          <a:p>
            <a:pPr indent="0" lvl="0" marL="0" rtl="0" algn="just">
              <a:spcBef>
                <a:spcPts val="0"/>
              </a:spcBef>
              <a:spcAft>
                <a:spcPts val="0"/>
              </a:spcAft>
              <a:buNone/>
            </a:pPr>
            <a:r>
              <a:t/>
            </a:r>
            <a:endParaRPr sz="2500">
              <a:solidFill>
                <a:schemeClr val="dk1"/>
              </a:solidFill>
              <a:latin typeface="Calibri"/>
              <a:ea typeface="Calibri"/>
              <a:cs typeface="Calibri"/>
              <a:sym typeface="Calibri"/>
            </a:endParaRPr>
          </a:p>
          <a:p>
            <a:pPr indent="0" lvl="0" marL="0" rtl="0" algn="just">
              <a:spcBef>
                <a:spcPts val="0"/>
              </a:spcBef>
              <a:spcAft>
                <a:spcPts val="0"/>
              </a:spcAft>
              <a:buNone/>
            </a:pPr>
            <a:r>
              <a:t/>
            </a:r>
            <a:endParaRPr sz="2500">
              <a:solidFill>
                <a:schemeClr val="dk1"/>
              </a:solidFill>
              <a:latin typeface="Calibri"/>
              <a:ea typeface="Calibri"/>
              <a:cs typeface="Calibri"/>
              <a:sym typeface="Calibri"/>
            </a:endParaRPr>
          </a:p>
          <a:p>
            <a:pPr indent="0" lvl="0" marL="0" rtl="0" algn="just">
              <a:spcBef>
                <a:spcPts val="0"/>
              </a:spcBef>
              <a:spcAft>
                <a:spcPts val="0"/>
              </a:spcAft>
              <a:buNone/>
            </a:pPr>
            <a:r>
              <a:t/>
            </a:r>
            <a:endParaRPr sz="2500">
              <a:solidFill>
                <a:schemeClr val="dk1"/>
              </a:solidFill>
              <a:latin typeface="Calibri"/>
              <a:ea typeface="Calibri"/>
              <a:cs typeface="Calibri"/>
              <a:sym typeface="Calibri"/>
            </a:endParaRPr>
          </a:p>
          <a:p>
            <a:pPr indent="0" lvl="0" marL="0" rtl="0" algn="just">
              <a:spcBef>
                <a:spcPts val="0"/>
              </a:spcBef>
              <a:spcAft>
                <a:spcPts val="0"/>
              </a:spcAft>
              <a:buNone/>
            </a:pPr>
            <a:r>
              <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